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4A4AB8-F2B1-455E-8183-301F5D65C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B47ADA2-9DA9-419C-8226-2C3181F36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7B491B-2BF4-4932-8260-810AD2B0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27BD-1771-4EA8-A589-8D1B709C4AA0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7B73A4-B1B2-496B-8902-36231A54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3D7BC73-84B5-42D1-9D36-CB910FF2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781-87D9-4FE0-9984-2E7ED22BB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5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3B4C0-4445-407E-9187-6FF34006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22E7ACC-DC67-44CD-99CF-EF58F109F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48FE275-28FE-4E5E-9286-4AE11381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27BD-1771-4EA8-A589-8D1B709C4AA0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4F17E7-8B11-482F-BC82-978C4F24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4C3671A-18ED-4F5B-9E4A-A886F2F6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781-87D9-4FE0-9984-2E7ED22BB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56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DBB5015-A3EE-4ABF-A44F-AE5756224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304F4B4-0E23-41D0-A706-E04FC73BE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5A21D55-181D-49E4-9422-83CB3823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27BD-1771-4EA8-A589-8D1B709C4AA0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9D37D6-4781-45C6-87A9-8D35877D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250E88D-3A3B-4AF3-91C7-D29F541A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781-87D9-4FE0-9984-2E7ED22BB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646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6D9A0-8A74-46C3-AB1E-9554F893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3EAACCC-6E2E-4BA4-8112-9712B0DF2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4E707C1-AF48-4AA2-91C0-5ED53539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27BD-1771-4EA8-A589-8D1B709C4AA0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A590C96-C55B-4E3B-96F3-55A8F02E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AC51B0-1386-45F6-833D-A8B01C2E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781-87D9-4FE0-9984-2E7ED22BB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408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0A433D-2FCC-458F-A5C9-62D2BB42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7353AA7-CD86-4202-822A-A5C1AEE43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6E40ED3-3113-417F-B179-00EEBD2A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27BD-1771-4EA8-A589-8D1B709C4AA0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65AF5A9-AC4B-4F36-8B9D-13BA8F62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0821EA6-ADA8-4518-A4F4-BEBC56E2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781-87D9-4FE0-9984-2E7ED22BB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5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933267-B327-4277-B028-400881B1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DF2CCA0-5816-4BDF-BEBD-ECA82BB15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F0F4EA3-6EA2-47AD-8FCB-63C120C2F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9ECC3F6-8DE4-4B75-99B3-FDCE0742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27BD-1771-4EA8-A589-8D1B709C4AA0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D9A35B2-19CE-4BAF-A1A4-E6F6B32C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2CF44F4-AE5A-44A1-AB7A-1D9BD070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781-87D9-4FE0-9984-2E7ED22BB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282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9A0D60-A67E-4FF5-A62F-F05E16AD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0899E40-5B19-4136-AC65-844FFF8E6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32C54E6-D5DE-4803-AA69-DB8E330F4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B55A398-E756-4704-AFE4-58DAE9763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73761B1-12EC-4FED-8DCB-2D9FFB4C9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A0E64E0-F2FF-4196-8312-3A8BE551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27BD-1771-4EA8-A589-8D1B709C4AA0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353FF26-486F-4E5C-918C-1938C24A5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7A236D1-1432-4F5B-85B0-19EFACF3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781-87D9-4FE0-9984-2E7ED22BB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3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CEF90D-07A4-4225-95A1-1DF06BF7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5C2E217-A859-448A-A73D-14560806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27BD-1771-4EA8-A589-8D1B709C4AA0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9339F71-5CB1-420F-A277-B266DE16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CE9FA41-1048-45E9-AF47-EF12A48B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781-87D9-4FE0-9984-2E7ED22BB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262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CAB4AD1-BEC5-4D15-8A8E-27103176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27BD-1771-4EA8-A589-8D1B709C4AA0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6E77D42-A183-4260-8BD0-AFC54FB3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D0CC5D7-6679-45F1-855E-18322FCE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781-87D9-4FE0-9984-2E7ED22BB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776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9F4FE7-219B-41F5-A8E2-D4C21D9E3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C84B2C0-ABC4-496D-B9D0-81BCA9E1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5CD3F96-7EBA-4D24-A57E-D5168905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00C409A-F032-4F8B-A951-86D09105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27BD-1771-4EA8-A589-8D1B709C4AA0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C567880-2662-455B-A300-32AF5F2B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1E654CF-6273-4E4E-AD9C-C59B4E2A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781-87D9-4FE0-9984-2E7ED22BB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239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0734F5-BCF3-4465-ADD3-A7217183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AB0ECA4-4FC8-4305-A65A-386C20380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E292616-8A6A-4089-BFB7-DA5C4D84E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59D850C-254A-41F8-8CEF-D61F3C4F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27BD-1771-4EA8-A589-8D1B709C4AA0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47DAC7A-CD16-4A18-A4D7-694FB80E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CAB754-4309-4165-966E-6DFC62B8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781-87D9-4FE0-9984-2E7ED22BB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165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50D4924-10D1-4C36-84E0-00D38B34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FFA1824-B512-4332-97D3-0770541D9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0D0E05-3900-4873-9C9A-702680A82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627BD-1771-4EA8-A589-8D1B709C4AA0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DC1B64A-A038-43E4-AF08-CAD247499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9B33EC7-782B-4CDA-848E-BD5AF0A48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E781-87D9-4FE0-9984-2E7ED22BB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566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4D08B5E-7F64-4A1F-BD6A-80717FA1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7" y="195309"/>
            <a:ext cx="11771790" cy="6347534"/>
          </a:xfrm>
        </p:spPr>
        <p:txBody>
          <a:bodyPr/>
          <a:lstStyle/>
          <a:p>
            <a:endParaRPr lang="es-ES" dirty="0"/>
          </a:p>
          <a:p>
            <a:endParaRPr lang="es-MX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7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CASOS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sz="7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7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PRÁCTICOS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16" y="4898885"/>
            <a:ext cx="4966952" cy="13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4D08B5E-7F64-4A1F-BD6A-80717FA1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7" y="195309"/>
            <a:ext cx="11771790" cy="634753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25A93F6-4258-483B-A83D-2FA61C8A7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5761" r="54417" b="10162"/>
          <a:stretch/>
        </p:blipFill>
        <p:spPr>
          <a:xfrm>
            <a:off x="452761" y="195309"/>
            <a:ext cx="11363418" cy="61699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052" y="195309"/>
            <a:ext cx="1834781" cy="5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9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4D08B5E-7F64-4A1F-BD6A-80717FA1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7" y="195309"/>
            <a:ext cx="11771790" cy="634753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2AF3171-A071-4DE2-9A53-51EA6D1248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6668" r="61626" b="12232"/>
          <a:stretch/>
        </p:blipFill>
        <p:spPr>
          <a:xfrm>
            <a:off x="452761" y="195309"/>
            <a:ext cx="11499542" cy="62232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706" y="5975650"/>
            <a:ext cx="1834781" cy="5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1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4D08B5E-7F64-4A1F-BD6A-80717FA1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7" y="195309"/>
            <a:ext cx="11771790" cy="634753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01B9B60-0B1B-4EA5-AB6D-00C963A63E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26279" r="61409" b="13269"/>
          <a:stretch/>
        </p:blipFill>
        <p:spPr>
          <a:xfrm>
            <a:off x="381740" y="195310"/>
            <a:ext cx="11461072" cy="61433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52" y="195309"/>
            <a:ext cx="1834781" cy="5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9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4D08B5E-7F64-4A1F-BD6A-80717FA1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7" y="195309"/>
            <a:ext cx="11771790" cy="634753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6BFC09D-EF8A-4CA9-8700-AD6AD94CD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8091" r="55364" b="12492"/>
          <a:stretch/>
        </p:blipFill>
        <p:spPr>
          <a:xfrm>
            <a:off x="417250" y="195309"/>
            <a:ext cx="11390051" cy="62765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52" y="195309"/>
            <a:ext cx="1834781" cy="5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3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4D08B5E-7F64-4A1F-BD6A-80717FA1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7" y="195309"/>
            <a:ext cx="11771790" cy="634753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C0CD602-0E26-46DB-A963-90EA05266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6019" r="58859" b="20000"/>
          <a:stretch/>
        </p:blipFill>
        <p:spPr>
          <a:xfrm>
            <a:off x="372862" y="195309"/>
            <a:ext cx="11579441" cy="62587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52" y="195309"/>
            <a:ext cx="1834781" cy="5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5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4D08B5E-7F64-4A1F-BD6A-80717FA1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7" y="195309"/>
            <a:ext cx="11771790" cy="634753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CE9AE2A-C788-44D7-99F4-718B6F199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t="25631" r="58713" b="10162"/>
          <a:stretch/>
        </p:blipFill>
        <p:spPr>
          <a:xfrm>
            <a:off x="346229" y="195309"/>
            <a:ext cx="11505460" cy="62676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52" y="195309"/>
            <a:ext cx="1834781" cy="5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4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4D08B5E-7F64-4A1F-BD6A-80717FA1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7" y="195309"/>
            <a:ext cx="11771790" cy="634753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CAC75AD-2673-463A-B3C8-27D585C24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t="25243" r="62573" b="12881"/>
          <a:stretch/>
        </p:blipFill>
        <p:spPr>
          <a:xfrm>
            <a:off x="381741" y="195309"/>
            <a:ext cx="11570562" cy="62587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52" y="195309"/>
            <a:ext cx="1834781" cy="5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7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4D08B5E-7F64-4A1F-BD6A-80717FA1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7" y="195309"/>
            <a:ext cx="11771790" cy="634753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C68AEAD-38F7-4588-A925-884AE10B7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29644" r="49247" b="14304"/>
          <a:stretch/>
        </p:blipFill>
        <p:spPr>
          <a:xfrm>
            <a:off x="461639" y="195309"/>
            <a:ext cx="11398928" cy="61344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52" y="195309"/>
            <a:ext cx="1834781" cy="5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8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4D08B5E-7F64-4A1F-BD6A-80717FA1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7" y="195309"/>
            <a:ext cx="11771790" cy="634753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42ADCDB-E8E6-45EC-BE2B-699BB71132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28220" r="50704" b="33204"/>
          <a:stretch/>
        </p:blipFill>
        <p:spPr>
          <a:xfrm>
            <a:off x="443883" y="195309"/>
            <a:ext cx="11416683" cy="61788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" y="5953456"/>
            <a:ext cx="1834781" cy="5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4D08B5E-7F64-4A1F-BD6A-80717FA1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7" y="195309"/>
            <a:ext cx="11771790" cy="634753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47D677D-E581-4F80-9EC6-4A20348D2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28091" r="45752" b="18447"/>
          <a:stretch/>
        </p:blipFill>
        <p:spPr>
          <a:xfrm>
            <a:off x="426128" y="195309"/>
            <a:ext cx="11526175" cy="61877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706" y="195309"/>
            <a:ext cx="1834781" cy="5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4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4D08B5E-7F64-4A1F-BD6A-80717FA1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7" y="195309"/>
            <a:ext cx="11771790" cy="634753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25844A6-E90B-4DFB-9DAB-7B3A61FB9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26796" r="29879" b="31003"/>
          <a:stretch/>
        </p:blipFill>
        <p:spPr>
          <a:xfrm>
            <a:off x="426128" y="195308"/>
            <a:ext cx="11526175" cy="61611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52" y="195309"/>
            <a:ext cx="1834781" cy="5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8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4D08B5E-7F64-4A1F-BD6A-80717FA1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7" y="195309"/>
            <a:ext cx="11771790" cy="634753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A76B808-77FE-4FC8-96F7-FAFA50D287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5890" r="54126" b="11845"/>
          <a:stretch/>
        </p:blipFill>
        <p:spPr>
          <a:xfrm>
            <a:off x="346230" y="315157"/>
            <a:ext cx="11532092" cy="61033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891" y="2805092"/>
            <a:ext cx="1834781" cy="5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87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Panorámica</PresentationFormat>
  <Paragraphs>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LINCE U V M</dc:creator>
  <cp:lastModifiedBy>Usuario de Windows</cp:lastModifiedBy>
  <cp:revision>11</cp:revision>
  <dcterms:created xsi:type="dcterms:W3CDTF">2021-11-09T06:14:00Z</dcterms:created>
  <dcterms:modified xsi:type="dcterms:W3CDTF">2021-11-09T15:34:25Z</dcterms:modified>
</cp:coreProperties>
</file>