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8" r:id="rId4"/>
    <p:sldId id="279" r:id="rId5"/>
    <p:sldId id="319" r:id="rId6"/>
    <p:sldId id="280" r:id="rId7"/>
    <p:sldId id="281" r:id="rId8"/>
    <p:sldId id="282" r:id="rId9"/>
    <p:sldId id="284" r:id="rId10"/>
    <p:sldId id="283" r:id="rId11"/>
    <p:sldId id="285" r:id="rId12"/>
    <p:sldId id="286" r:id="rId13"/>
    <p:sldId id="320" r:id="rId14"/>
    <p:sldId id="287" r:id="rId15"/>
    <p:sldId id="288" r:id="rId16"/>
    <p:sldId id="289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E047B-31B1-4B8A-B362-3EAC4E02CE5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0DC6F3B-4557-4FEB-AF59-F8F35B42133A}">
      <dgm:prSet phldrT="[Texto]"/>
      <dgm:spPr/>
      <dgm:t>
        <a:bodyPr/>
        <a:lstStyle/>
        <a:p>
          <a:endParaRPr lang="es-MX" dirty="0"/>
        </a:p>
      </dgm:t>
    </dgm:pt>
    <dgm:pt modelId="{C02C7BA1-3C92-4EDF-AD43-90D99A97D00A}" type="parTrans" cxnId="{8793462B-3EE5-4DC3-AD73-425AF957CFD3}">
      <dgm:prSet/>
      <dgm:spPr/>
      <dgm:t>
        <a:bodyPr/>
        <a:lstStyle/>
        <a:p>
          <a:endParaRPr lang="es-MX"/>
        </a:p>
      </dgm:t>
    </dgm:pt>
    <dgm:pt modelId="{20D2DC20-9C58-419A-93B9-D781FD143F34}" type="sibTrans" cxnId="{8793462B-3EE5-4DC3-AD73-425AF957CFD3}">
      <dgm:prSet/>
      <dgm:spPr/>
      <dgm:t>
        <a:bodyPr/>
        <a:lstStyle/>
        <a:p>
          <a:endParaRPr lang="es-MX"/>
        </a:p>
      </dgm:t>
    </dgm:pt>
    <dgm:pt modelId="{ADE73ED1-79E2-4396-89E8-C84AA0267789}">
      <dgm:prSet phldrT="[Texto]"/>
      <dgm:spPr/>
      <dgm:t>
        <a:bodyPr/>
        <a:lstStyle/>
        <a:p>
          <a:r>
            <a:rPr lang="es-MX" dirty="0"/>
            <a:t>Reemplaza</a:t>
          </a:r>
        </a:p>
      </dgm:t>
    </dgm:pt>
    <dgm:pt modelId="{05EE596E-FFBB-40AF-850B-F8903C0FCDD2}" type="parTrans" cxnId="{14AD72DE-9E30-4D66-BBDD-3DA656F968E8}">
      <dgm:prSet/>
      <dgm:spPr/>
      <dgm:t>
        <a:bodyPr/>
        <a:lstStyle/>
        <a:p>
          <a:endParaRPr lang="es-MX"/>
        </a:p>
      </dgm:t>
    </dgm:pt>
    <dgm:pt modelId="{F80E67AC-06F7-4177-A9CF-901E2022CCCE}" type="sibTrans" cxnId="{14AD72DE-9E30-4D66-BBDD-3DA656F968E8}">
      <dgm:prSet/>
      <dgm:spPr/>
      <dgm:t>
        <a:bodyPr/>
        <a:lstStyle/>
        <a:p>
          <a:endParaRPr lang="es-MX"/>
        </a:p>
      </dgm:t>
    </dgm:pt>
    <dgm:pt modelId="{DCB71FFE-D9E2-4799-9736-6CEBE5494F14}">
      <dgm:prSet phldrT="[Texto]"/>
      <dgm:spPr/>
      <dgm:t>
        <a:bodyPr/>
        <a:lstStyle/>
        <a:p>
          <a:r>
            <a:rPr lang="es-MX" dirty="0"/>
            <a:t>Físicas</a:t>
          </a:r>
        </a:p>
      </dgm:t>
    </dgm:pt>
    <dgm:pt modelId="{5AC62AF1-3A7D-467D-AD4C-0EA5616572EC}" type="parTrans" cxnId="{CE7C4323-6BDF-48EB-835E-2FEC6D4DCAE9}">
      <dgm:prSet/>
      <dgm:spPr/>
      <dgm:t>
        <a:bodyPr/>
        <a:lstStyle/>
        <a:p>
          <a:endParaRPr lang="es-MX"/>
        </a:p>
      </dgm:t>
    </dgm:pt>
    <dgm:pt modelId="{82083033-57B6-4FA4-B585-C090BB9D3661}" type="sibTrans" cxnId="{CE7C4323-6BDF-48EB-835E-2FEC6D4DCAE9}">
      <dgm:prSet/>
      <dgm:spPr/>
      <dgm:t>
        <a:bodyPr/>
        <a:lstStyle/>
        <a:p>
          <a:endParaRPr lang="es-MX"/>
        </a:p>
      </dgm:t>
    </dgm:pt>
    <dgm:pt modelId="{B0816360-6ECC-44A9-B3F1-48F616B10EAD}">
      <dgm:prSet phldrT="[Texto]"/>
      <dgm:spPr/>
      <dgm:t>
        <a:bodyPr/>
        <a:lstStyle/>
        <a:p>
          <a:r>
            <a:rPr lang="es-MX" dirty="0"/>
            <a:t>Régimen de Incorporación Fiscal (RIF)</a:t>
          </a:r>
        </a:p>
      </dgm:t>
    </dgm:pt>
    <dgm:pt modelId="{2B487725-32E3-4F82-86BD-71C7611CBF0B}" type="parTrans" cxnId="{D4655895-3F72-4FFC-BE04-EFB0C9854EEE}">
      <dgm:prSet/>
      <dgm:spPr/>
      <dgm:t>
        <a:bodyPr/>
        <a:lstStyle/>
        <a:p>
          <a:endParaRPr lang="es-MX"/>
        </a:p>
      </dgm:t>
    </dgm:pt>
    <dgm:pt modelId="{081260BC-6020-4362-9C7E-0A887BBD15D5}" type="sibTrans" cxnId="{D4655895-3F72-4FFC-BE04-EFB0C9854EEE}">
      <dgm:prSet/>
      <dgm:spPr/>
      <dgm:t>
        <a:bodyPr/>
        <a:lstStyle/>
        <a:p>
          <a:endParaRPr lang="es-MX"/>
        </a:p>
      </dgm:t>
    </dgm:pt>
    <dgm:pt modelId="{F2369B77-7102-4E8B-BA97-C76052E5D2BC}">
      <dgm:prSet phldrT="[Texto]"/>
      <dgm:spPr/>
      <dgm:t>
        <a:bodyPr/>
        <a:lstStyle/>
        <a:p>
          <a:r>
            <a:rPr lang="es-MX" dirty="0"/>
            <a:t>RESICO PF</a:t>
          </a:r>
        </a:p>
      </dgm:t>
    </dgm:pt>
    <dgm:pt modelId="{FB0CCD5B-00E7-4B8F-8D70-D4998C0CDAD5}" type="parTrans" cxnId="{191EE2A4-E521-4A1E-B8D6-A79F37E28EB4}">
      <dgm:prSet/>
      <dgm:spPr/>
      <dgm:t>
        <a:bodyPr/>
        <a:lstStyle/>
        <a:p>
          <a:endParaRPr lang="es-MX"/>
        </a:p>
      </dgm:t>
    </dgm:pt>
    <dgm:pt modelId="{D5ABFA37-1D8B-4131-B89C-0E2B3DA5D8F0}" type="sibTrans" cxnId="{191EE2A4-E521-4A1E-B8D6-A79F37E28EB4}">
      <dgm:prSet/>
      <dgm:spPr/>
      <dgm:t>
        <a:bodyPr/>
        <a:lstStyle/>
        <a:p>
          <a:endParaRPr lang="es-MX"/>
        </a:p>
      </dgm:t>
    </dgm:pt>
    <dgm:pt modelId="{957B6B70-BF3E-4A02-ABA1-8CA4FB056A42}">
      <dgm:prSet phldrT="[Texto]"/>
      <dgm:spPr/>
      <dgm:t>
        <a:bodyPr/>
        <a:lstStyle/>
        <a:p>
          <a:r>
            <a:rPr lang="es-MX" dirty="0"/>
            <a:t>Morales</a:t>
          </a:r>
        </a:p>
      </dgm:t>
    </dgm:pt>
    <dgm:pt modelId="{49CDA30C-CFF9-4BBB-80E8-74FE9844CCA8}" type="parTrans" cxnId="{BED9B7CD-E9C3-4D55-99EE-FFA24BB51617}">
      <dgm:prSet/>
      <dgm:spPr/>
      <dgm:t>
        <a:bodyPr/>
        <a:lstStyle/>
        <a:p>
          <a:endParaRPr lang="es-MX"/>
        </a:p>
      </dgm:t>
    </dgm:pt>
    <dgm:pt modelId="{2D5E436D-1F00-4AE9-BA5E-2D07890FE973}" type="sibTrans" cxnId="{BED9B7CD-E9C3-4D55-99EE-FFA24BB51617}">
      <dgm:prSet/>
      <dgm:spPr/>
      <dgm:t>
        <a:bodyPr/>
        <a:lstStyle/>
        <a:p>
          <a:endParaRPr lang="es-MX"/>
        </a:p>
      </dgm:t>
    </dgm:pt>
    <dgm:pt modelId="{13C15DE5-6462-4CD8-A0FC-553A0BD92B07}">
      <dgm:prSet phldrT="[Texto]"/>
      <dgm:spPr/>
      <dgm:t>
        <a:bodyPr/>
        <a:lstStyle/>
        <a:p>
          <a:r>
            <a:rPr lang="es-MX" dirty="0"/>
            <a:t>Estímulo fiscal de acumulación al cobro</a:t>
          </a:r>
        </a:p>
      </dgm:t>
    </dgm:pt>
    <dgm:pt modelId="{5C3FCCA6-C95A-4D4B-8D67-6D9C1949C15B}" type="parTrans" cxnId="{F3DC6A8D-012F-469A-8626-24D5877B0288}">
      <dgm:prSet/>
      <dgm:spPr/>
      <dgm:t>
        <a:bodyPr/>
        <a:lstStyle/>
        <a:p>
          <a:endParaRPr lang="es-MX"/>
        </a:p>
      </dgm:t>
    </dgm:pt>
    <dgm:pt modelId="{D7C714E6-E146-494F-84BD-E03857EAEEF0}" type="sibTrans" cxnId="{F3DC6A8D-012F-469A-8626-24D5877B0288}">
      <dgm:prSet/>
      <dgm:spPr/>
      <dgm:t>
        <a:bodyPr/>
        <a:lstStyle/>
        <a:p>
          <a:endParaRPr lang="es-MX"/>
        </a:p>
      </dgm:t>
    </dgm:pt>
    <dgm:pt modelId="{E38F92AF-0CC7-480F-86B5-E7BF5A50DB87}">
      <dgm:prSet phldrT="[Texto]"/>
      <dgm:spPr/>
      <dgm:t>
        <a:bodyPr/>
        <a:lstStyle/>
        <a:p>
          <a:r>
            <a:rPr lang="es-MX" dirty="0"/>
            <a:t>RESICO PM</a:t>
          </a:r>
        </a:p>
      </dgm:t>
    </dgm:pt>
    <dgm:pt modelId="{1F17408E-F63E-4302-9B71-3772A336B498}" type="parTrans" cxnId="{788044B8-75AB-434F-992B-46CB363081CE}">
      <dgm:prSet/>
      <dgm:spPr/>
      <dgm:t>
        <a:bodyPr/>
        <a:lstStyle/>
        <a:p>
          <a:endParaRPr lang="es-MX"/>
        </a:p>
      </dgm:t>
    </dgm:pt>
    <dgm:pt modelId="{B793F6EC-4BF7-4D6C-A21B-0DF6E5AE9A7B}" type="sibTrans" cxnId="{788044B8-75AB-434F-992B-46CB363081CE}">
      <dgm:prSet/>
      <dgm:spPr/>
      <dgm:t>
        <a:bodyPr/>
        <a:lstStyle/>
        <a:p>
          <a:endParaRPr lang="es-MX"/>
        </a:p>
      </dgm:t>
    </dgm:pt>
    <dgm:pt modelId="{FDF67F95-4EEE-416A-9A01-34F754871BD9}">
      <dgm:prSet phldrT="[Texto]"/>
      <dgm:spPr/>
      <dgm:t>
        <a:bodyPr/>
        <a:lstStyle/>
        <a:p>
          <a:r>
            <a:rPr lang="es-MX" dirty="0"/>
            <a:t>Deroga</a:t>
          </a:r>
        </a:p>
      </dgm:t>
    </dgm:pt>
    <dgm:pt modelId="{74497E3D-CEDB-46BE-90E6-21A0DE6DDACA}" type="sibTrans" cxnId="{ABC048F9-6F0C-409E-A6DC-D3A873760E18}">
      <dgm:prSet/>
      <dgm:spPr/>
      <dgm:t>
        <a:bodyPr/>
        <a:lstStyle/>
        <a:p>
          <a:endParaRPr lang="es-MX"/>
        </a:p>
      </dgm:t>
    </dgm:pt>
    <dgm:pt modelId="{A7D87AE1-8440-470C-9864-418C4DC823B6}" type="parTrans" cxnId="{ABC048F9-6F0C-409E-A6DC-D3A873760E18}">
      <dgm:prSet/>
      <dgm:spPr/>
      <dgm:t>
        <a:bodyPr/>
        <a:lstStyle/>
        <a:p>
          <a:endParaRPr lang="es-MX"/>
        </a:p>
      </dgm:t>
    </dgm:pt>
    <dgm:pt modelId="{5D07B94C-4560-4E06-963E-A1D3ED77DD25}" type="pres">
      <dgm:prSet presAssocID="{BCDE047B-31B1-4B8A-B362-3EAC4E02CE5A}" presName="theList" presStyleCnt="0">
        <dgm:presLayoutVars>
          <dgm:dir/>
          <dgm:animLvl val="lvl"/>
          <dgm:resizeHandles val="exact"/>
        </dgm:presLayoutVars>
      </dgm:prSet>
      <dgm:spPr/>
    </dgm:pt>
    <dgm:pt modelId="{8153F629-74D7-4B34-8C72-8E032C41BF11}" type="pres">
      <dgm:prSet presAssocID="{80DC6F3B-4557-4FEB-AF59-F8F35B42133A}" presName="compNode" presStyleCnt="0"/>
      <dgm:spPr/>
    </dgm:pt>
    <dgm:pt modelId="{1C6E4664-BF35-4A96-872B-26B45620C6A9}" type="pres">
      <dgm:prSet presAssocID="{80DC6F3B-4557-4FEB-AF59-F8F35B42133A}" presName="aNode" presStyleLbl="bgShp" presStyleIdx="0" presStyleCnt="3"/>
      <dgm:spPr/>
    </dgm:pt>
    <dgm:pt modelId="{60F6E68E-3F1D-44B7-959E-855DFF3CDB3B}" type="pres">
      <dgm:prSet presAssocID="{80DC6F3B-4557-4FEB-AF59-F8F35B42133A}" presName="textNode" presStyleLbl="bgShp" presStyleIdx="0" presStyleCnt="3"/>
      <dgm:spPr/>
    </dgm:pt>
    <dgm:pt modelId="{2465EFE8-8A7D-4FC9-A51E-6DA67B0F381A}" type="pres">
      <dgm:prSet presAssocID="{80DC6F3B-4557-4FEB-AF59-F8F35B42133A}" presName="compChildNode" presStyleCnt="0"/>
      <dgm:spPr/>
    </dgm:pt>
    <dgm:pt modelId="{CC5443CA-BC90-45AE-B972-F58C645009DD}" type="pres">
      <dgm:prSet presAssocID="{80DC6F3B-4557-4FEB-AF59-F8F35B42133A}" presName="theInnerList" presStyleCnt="0"/>
      <dgm:spPr/>
    </dgm:pt>
    <dgm:pt modelId="{BDC97EA4-D631-4A68-97FC-DFD6C30992B8}" type="pres">
      <dgm:prSet presAssocID="{FDF67F95-4EEE-416A-9A01-34F754871BD9}" presName="childNode" presStyleLbl="node1" presStyleIdx="0" presStyleCnt="6">
        <dgm:presLayoutVars>
          <dgm:bulletEnabled val="1"/>
        </dgm:presLayoutVars>
      </dgm:prSet>
      <dgm:spPr/>
    </dgm:pt>
    <dgm:pt modelId="{B885ACA1-BE5F-4584-956A-357C9515DD66}" type="pres">
      <dgm:prSet presAssocID="{FDF67F95-4EEE-416A-9A01-34F754871BD9}" presName="aSpace2" presStyleCnt="0"/>
      <dgm:spPr/>
    </dgm:pt>
    <dgm:pt modelId="{A17B781A-7F80-4905-AD05-C155CEA7C9B9}" type="pres">
      <dgm:prSet presAssocID="{ADE73ED1-79E2-4396-89E8-C84AA0267789}" presName="childNode" presStyleLbl="node1" presStyleIdx="1" presStyleCnt="6">
        <dgm:presLayoutVars>
          <dgm:bulletEnabled val="1"/>
        </dgm:presLayoutVars>
      </dgm:prSet>
      <dgm:spPr/>
    </dgm:pt>
    <dgm:pt modelId="{42347EEB-17A4-4496-B4AD-B8F5C90A5003}" type="pres">
      <dgm:prSet presAssocID="{80DC6F3B-4557-4FEB-AF59-F8F35B42133A}" presName="aSpace" presStyleCnt="0"/>
      <dgm:spPr/>
    </dgm:pt>
    <dgm:pt modelId="{05365AC2-4CF5-4664-9C56-E56DCD19BCBD}" type="pres">
      <dgm:prSet presAssocID="{DCB71FFE-D9E2-4799-9736-6CEBE5494F14}" presName="compNode" presStyleCnt="0"/>
      <dgm:spPr/>
    </dgm:pt>
    <dgm:pt modelId="{1997DEF3-A7B0-4FE4-8BB3-B814E1C2F953}" type="pres">
      <dgm:prSet presAssocID="{DCB71FFE-D9E2-4799-9736-6CEBE5494F14}" presName="aNode" presStyleLbl="bgShp" presStyleIdx="1" presStyleCnt="3"/>
      <dgm:spPr/>
    </dgm:pt>
    <dgm:pt modelId="{3735AA3E-394F-442F-AE4D-DAE59D0488BC}" type="pres">
      <dgm:prSet presAssocID="{DCB71FFE-D9E2-4799-9736-6CEBE5494F14}" presName="textNode" presStyleLbl="bgShp" presStyleIdx="1" presStyleCnt="3"/>
      <dgm:spPr/>
    </dgm:pt>
    <dgm:pt modelId="{B4032869-68ED-4489-A7FA-E93C4593030E}" type="pres">
      <dgm:prSet presAssocID="{DCB71FFE-D9E2-4799-9736-6CEBE5494F14}" presName="compChildNode" presStyleCnt="0"/>
      <dgm:spPr/>
    </dgm:pt>
    <dgm:pt modelId="{5DC0AF88-4633-489B-AD4F-2CFBF93E823D}" type="pres">
      <dgm:prSet presAssocID="{DCB71FFE-D9E2-4799-9736-6CEBE5494F14}" presName="theInnerList" presStyleCnt="0"/>
      <dgm:spPr/>
    </dgm:pt>
    <dgm:pt modelId="{53357E2C-A055-476E-81E4-1BD92AD35525}" type="pres">
      <dgm:prSet presAssocID="{B0816360-6ECC-44A9-B3F1-48F616B10EAD}" presName="childNode" presStyleLbl="node1" presStyleIdx="2" presStyleCnt="6">
        <dgm:presLayoutVars>
          <dgm:bulletEnabled val="1"/>
        </dgm:presLayoutVars>
      </dgm:prSet>
      <dgm:spPr/>
    </dgm:pt>
    <dgm:pt modelId="{0C455178-8A31-4217-B73C-2EEDE8370835}" type="pres">
      <dgm:prSet presAssocID="{B0816360-6ECC-44A9-B3F1-48F616B10EAD}" presName="aSpace2" presStyleCnt="0"/>
      <dgm:spPr/>
    </dgm:pt>
    <dgm:pt modelId="{4F1786CE-EC83-4CFF-ABD0-4B284DB9EFB3}" type="pres">
      <dgm:prSet presAssocID="{F2369B77-7102-4E8B-BA97-C76052E5D2BC}" presName="childNode" presStyleLbl="node1" presStyleIdx="3" presStyleCnt="6">
        <dgm:presLayoutVars>
          <dgm:bulletEnabled val="1"/>
        </dgm:presLayoutVars>
      </dgm:prSet>
      <dgm:spPr/>
    </dgm:pt>
    <dgm:pt modelId="{F57A4F39-0B99-4396-93D8-C4DD6DC7C87F}" type="pres">
      <dgm:prSet presAssocID="{DCB71FFE-D9E2-4799-9736-6CEBE5494F14}" presName="aSpace" presStyleCnt="0"/>
      <dgm:spPr/>
    </dgm:pt>
    <dgm:pt modelId="{4B9883D6-8827-4CE9-BBFD-1ED0B66940E5}" type="pres">
      <dgm:prSet presAssocID="{957B6B70-BF3E-4A02-ABA1-8CA4FB056A42}" presName="compNode" presStyleCnt="0"/>
      <dgm:spPr/>
    </dgm:pt>
    <dgm:pt modelId="{126A0D5F-4D66-4AD4-9BC2-79253F18540E}" type="pres">
      <dgm:prSet presAssocID="{957B6B70-BF3E-4A02-ABA1-8CA4FB056A42}" presName="aNode" presStyleLbl="bgShp" presStyleIdx="2" presStyleCnt="3"/>
      <dgm:spPr/>
    </dgm:pt>
    <dgm:pt modelId="{976B6C35-4E30-4896-B6DA-E28F2BC9A00A}" type="pres">
      <dgm:prSet presAssocID="{957B6B70-BF3E-4A02-ABA1-8CA4FB056A42}" presName="textNode" presStyleLbl="bgShp" presStyleIdx="2" presStyleCnt="3"/>
      <dgm:spPr/>
    </dgm:pt>
    <dgm:pt modelId="{3BAB629B-83C7-435B-9EF6-9C50FA2C52C6}" type="pres">
      <dgm:prSet presAssocID="{957B6B70-BF3E-4A02-ABA1-8CA4FB056A42}" presName="compChildNode" presStyleCnt="0"/>
      <dgm:spPr/>
    </dgm:pt>
    <dgm:pt modelId="{B8237B75-3C69-46A3-ABD2-8755360B324E}" type="pres">
      <dgm:prSet presAssocID="{957B6B70-BF3E-4A02-ABA1-8CA4FB056A42}" presName="theInnerList" presStyleCnt="0"/>
      <dgm:spPr/>
    </dgm:pt>
    <dgm:pt modelId="{023BC76E-5C7D-492B-97B0-3C5AB22A7EE3}" type="pres">
      <dgm:prSet presAssocID="{13C15DE5-6462-4CD8-A0FC-553A0BD92B07}" presName="childNode" presStyleLbl="node1" presStyleIdx="4" presStyleCnt="6">
        <dgm:presLayoutVars>
          <dgm:bulletEnabled val="1"/>
        </dgm:presLayoutVars>
      </dgm:prSet>
      <dgm:spPr/>
    </dgm:pt>
    <dgm:pt modelId="{FC6C263E-A55A-418E-8678-A36D3B942DD3}" type="pres">
      <dgm:prSet presAssocID="{13C15DE5-6462-4CD8-A0FC-553A0BD92B07}" presName="aSpace2" presStyleCnt="0"/>
      <dgm:spPr/>
    </dgm:pt>
    <dgm:pt modelId="{762BB76F-49CA-46DA-B65E-D670B4DA1720}" type="pres">
      <dgm:prSet presAssocID="{E38F92AF-0CC7-480F-86B5-E7BF5A50DB87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F1A41006-F756-4AD6-A0B7-CCEDFE5AFDB2}" type="presOf" srcId="{B0816360-6ECC-44A9-B3F1-48F616B10EAD}" destId="{53357E2C-A055-476E-81E4-1BD92AD35525}" srcOrd="0" destOrd="0" presId="urn:microsoft.com/office/officeart/2005/8/layout/lProcess2"/>
    <dgm:cxn modelId="{CB24E515-AD1E-45C1-BCFA-EF8B33F089A3}" type="presOf" srcId="{957B6B70-BF3E-4A02-ABA1-8CA4FB056A42}" destId="{976B6C35-4E30-4896-B6DA-E28F2BC9A00A}" srcOrd="1" destOrd="0" presId="urn:microsoft.com/office/officeart/2005/8/layout/lProcess2"/>
    <dgm:cxn modelId="{CE7C4323-6BDF-48EB-835E-2FEC6D4DCAE9}" srcId="{BCDE047B-31B1-4B8A-B362-3EAC4E02CE5A}" destId="{DCB71FFE-D9E2-4799-9736-6CEBE5494F14}" srcOrd="1" destOrd="0" parTransId="{5AC62AF1-3A7D-467D-AD4C-0EA5616572EC}" sibTransId="{82083033-57B6-4FA4-B585-C090BB9D3661}"/>
    <dgm:cxn modelId="{652CDA25-8389-45DC-9A5A-FC22180F838F}" type="presOf" srcId="{ADE73ED1-79E2-4396-89E8-C84AA0267789}" destId="{A17B781A-7F80-4905-AD05-C155CEA7C9B9}" srcOrd="0" destOrd="0" presId="urn:microsoft.com/office/officeart/2005/8/layout/lProcess2"/>
    <dgm:cxn modelId="{8793462B-3EE5-4DC3-AD73-425AF957CFD3}" srcId="{BCDE047B-31B1-4B8A-B362-3EAC4E02CE5A}" destId="{80DC6F3B-4557-4FEB-AF59-F8F35B42133A}" srcOrd="0" destOrd="0" parTransId="{C02C7BA1-3C92-4EDF-AD43-90D99A97D00A}" sibTransId="{20D2DC20-9C58-419A-93B9-D781FD143F34}"/>
    <dgm:cxn modelId="{54B45E36-3F36-4F79-9DEC-E537178B7ABC}" type="presOf" srcId="{80DC6F3B-4557-4FEB-AF59-F8F35B42133A}" destId="{60F6E68E-3F1D-44B7-959E-855DFF3CDB3B}" srcOrd="1" destOrd="0" presId="urn:microsoft.com/office/officeart/2005/8/layout/lProcess2"/>
    <dgm:cxn modelId="{75C6313A-7969-4C7D-B566-B65FB1E19F6B}" type="presOf" srcId="{E38F92AF-0CC7-480F-86B5-E7BF5A50DB87}" destId="{762BB76F-49CA-46DA-B65E-D670B4DA1720}" srcOrd="0" destOrd="0" presId="urn:microsoft.com/office/officeart/2005/8/layout/lProcess2"/>
    <dgm:cxn modelId="{ACFEC544-04C4-46B4-90B6-B65D2C8BA82D}" type="presOf" srcId="{80DC6F3B-4557-4FEB-AF59-F8F35B42133A}" destId="{1C6E4664-BF35-4A96-872B-26B45620C6A9}" srcOrd="0" destOrd="0" presId="urn:microsoft.com/office/officeart/2005/8/layout/lProcess2"/>
    <dgm:cxn modelId="{0D189379-60FA-47CE-9CCB-76B95AFDF40C}" type="presOf" srcId="{FDF67F95-4EEE-416A-9A01-34F754871BD9}" destId="{BDC97EA4-D631-4A68-97FC-DFD6C30992B8}" srcOrd="0" destOrd="0" presId="urn:microsoft.com/office/officeart/2005/8/layout/lProcess2"/>
    <dgm:cxn modelId="{F3DC6A8D-012F-469A-8626-24D5877B0288}" srcId="{957B6B70-BF3E-4A02-ABA1-8CA4FB056A42}" destId="{13C15DE5-6462-4CD8-A0FC-553A0BD92B07}" srcOrd="0" destOrd="0" parTransId="{5C3FCCA6-C95A-4D4B-8D67-6D9C1949C15B}" sibTransId="{D7C714E6-E146-494F-84BD-E03857EAEEF0}"/>
    <dgm:cxn modelId="{D4655895-3F72-4FFC-BE04-EFB0C9854EEE}" srcId="{DCB71FFE-D9E2-4799-9736-6CEBE5494F14}" destId="{B0816360-6ECC-44A9-B3F1-48F616B10EAD}" srcOrd="0" destOrd="0" parTransId="{2B487725-32E3-4F82-86BD-71C7611CBF0B}" sibTransId="{081260BC-6020-4362-9C7E-0A887BBD15D5}"/>
    <dgm:cxn modelId="{191EE2A4-E521-4A1E-B8D6-A79F37E28EB4}" srcId="{DCB71FFE-D9E2-4799-9736-6CEBE5494F14}" destId="{F2369B77-7102-4E8B-BA97-C76052E5D2BC}" srcOrd="1" destOrd="0" parTransId="{FB0CCD5B-00E7-4B8F-8D70-D4998C0CDAD5}" sibTransId="{D5ABFA37-1D8B-4131-B89C-0E2B3DA5D8F0}"/>
    <dgm:cxn modelId="{00C5BAAE-4597-4556-8D4F-D413D2FF5B3E}" type="presOf" srcId="{F2369B77-7102-4E8B-BA97-C76052E5D2BC}" destId="{4F1786CE-EC83-4CFF-ABD0-4B284DB9EFB3}" srcOrd="0" destOrd="0" presId="urn:microsoft.com/office/officeart/2005/8/layout/lProcess2"/>
    <dgm:cxn modelId="{A3AA1BB8-1B5C-40D9-BA5D-B69F7CB44CA1}" type="presOf" srcId="{DCB71FFE-D9E2-4799-9736-6CEBE5494F14}" destId="{3735AA3E-394F-442F-AE4D-DAE59D0488BC}" srcOrd="1" destOrd="0" presId="urn:microsoft.com/office/officeart/2005/8/layout/lProcess2"/>
    <dgm:cxn modelId="{788044B8-75AB-434F-992B-46CB363081CE}" srcId="{957B6B70-BF3E-4A02-ABA1-8CA4FB056A42}" destId="{E38F92AF-0CC7-480F-86B5-E7BF5A50DB87}" srcOrd="1" destOrd="0" parTransId="{1F17408E-F63E-4302-9B71-3772A336B498}" sibTransId="{B793F6EC-4BF7-4D6C-A21B-0DF6E5AE9A7B}"/>
    <dgm:cxn modelId="{17FB59CA-83FC-4B59-9E56-53388FB4F4F5}" type="presOf" srcId="{DCB71FFE-D9E2-4799-9736-6CEBE5494F14}" destId="{1997DEF3-A7B0-4FE4-8BB3-B814E1C2F953}" srcOrd="0" destOrd="0" presId="urn:microsoft.com/office/officeart/2005/8/layout/lProcess2"/>
    <dgm:cxn modelId="{BED9B7CD-E9C3-4D55-99EE-FFA24BB51617}" srcId="{BCDE047B-31B1-4B8A-B362-3EAC4E02CE5A}" destId="{957B6B70-BF3E-4A02-ABA1-8CA4FB056A42}" srcOrd="2" destOrd="0" parTransId="{49CDA30C-CFF9-4BBB-80E8-74FE9844CCA8}" sibTransId="{2D5E436D-1F00-4AE9-BA5E-2D07890FE973}"/>
    <dgm:cxn modelId="{14AD72DE-9E30-4D66-BBDD-3DA656F968E8}" srcId="{80DC6F3B-4557-4FEB-AF59-F8F35B42133A}" destId="{ADE73ED1-79E2-4396-89E8-C84AA0267789}" srcOrd="1" destOrd="0" parTransId="{05EE596E-FFBB-40AF-850B-F8903C0FCDD2}" sibTransId="{F80E67AC-06F7-4177-A9CF-901E2022CCCE}"/>
    <dgm:cxn modelId="{379167E0-6A3C-4B69-A069-932ACCE47AE8}" type="presOf" srcId="{957B6B70-BF3E-4A02-ABA1-8CA4FB056A42}" destId="{126A0D5F-4D66-4AD4-9BC2-79253F18540E}" srcOrd="0" destOrd="0" presId="urn:microsoft.com/office/officeart/2005/8/layout/lProcess2"/>
    <dgm:cxn modelId="{446250E1-4096-49B8-BB40-E41AF4D45A83}" type="presOf" srcId="{BCDE047B-31B1-4B8A-B362-3EAC4E02CE5A}" destId="{5D07B94C-4560-4E06-963E-A1D3ED77DD25}" srcOrd="0" destOrd="0" presId="urn:microsoft.com/office/officeart/2005/8/layout/lProcess2"/>
    <dgm:cxn modelId="{ABC048F9-6F0C-409E-A6DC-D3A873760E18}" srcId="{80DC6F3B-4557-4FEB-AF59-F8F35B42133A}" destId="{FDF67F95-4EEE-416A-9A01-34F754871BD9}" srcOrd="0" destOrd="0" parTransId="{A7D87AE1-8440-470C-9864-418C4DC823B6}" sibTransId="{74497E3D-CEDB-46BE-90E6-21A0DE6DDACA}"/>
    <dgm:cxn modelId="{B42852FF-E816-424C-8497-12F65E439F86}" type="presOf" srcId="{13C15DE5-6462-4CD8-A0FC-553A0BD92B07}" destId="{023BC76E-5C7D-492B-97B0-3C5AB22A7EE3}" srcOrd="0" destOrd="0" presId="urn:microsoft.com/office/officeart/2005/8/layout/lProcess2"/>
    <dgm:cxn modelId="{98372F0B-7042-44F3-ABA9-80910BBC5939}" type="presParOf" srcId="{5D07B94C-4560-4E06-963E-A1D3ED77DD25}" destId="{8153F629-74D7-4B34-8C72-8E032C41BF11}" srcOrd="0" destOrd="0" presId="urn:microsoft.com/office/officeart/2005/8/layout/lProcess2"/>
    <dgm:cxn modelId="{85A4BF51-B5D5-4BC2-879F-AAB07F0B4BE9}" type="presParOf" srcId="{8153F629-74D7-4B34-8C72-8E032C41BF11}" destId="{1C6E4664-BF35-4A96-872B-26B45620C6A9}" srcOrd="0" destOrd="0" presId="urn:microsoft.com/office/officeart/2005/8/layout/lProcess2"/>
    <dgm:cxn modelId="{BFEB291C-B8E9-439A-8AA5-49E5F04EBE86}" type="presParOf" srcId="{8153F629-74D7-4B34-8C72-8E032C41BF11}" destId="{60F6E68E-3F1D-44B7-959E-855DFF3CDB3B}" srcOrd="1" destOrd="0" presId="urn:microsoft.com/office/officeart/2005/8/layout/lProcess2"/>
    <dgm:cxn modelId="{67C34AD2-6230-41B6-B38A-4B7D7EE6B4E0}" type="presParOf" srcId="{8153F629-74D7-4B34-8C72-8E032C41BF11}" destId="{2465EFE8-8A7D-4FC9-A51E-6DA67B0F381A}" srcOrd="2" destOrd="0" presId="urn:microsoft.com/office/officeart/2005/8/layout/lProcess2"/>
    <dgm:cxn modelId="{A69455C1-74C2-4D58-809A-1ADA11AC6A4F}" type="presParOf" srcId="{2465EFE8-8A7D-4FC9-A51E-6DA67B0F381A}" destId="{CC5443CA-BC90-45AE-B972-F58C645009DD}" srcOrd="0" destOrd="0" presId="urn:microsoft.com/office/officeart/2005/8/layout/lProcess2"/>
    <dgm:cxn modelId="{0C2F3D3B-82CD-40B8-B811-4766F75CA63A}" type="presParOf" srcId="{CC5443CA-BC90-45AE-B972-F58C645009DD}" destId="{BDC97EA4-D631-4A68-97FC-DFD6C30992B8}" srcOrd="0" destOrd="0" presId="urn:microsoft.com/office/officeart/2005/8/layout/lProcess2"/>
    <dgm:cxn modelId="{3F6FE37A-971A-4313-842C-79E96A1FDF45}" type="presParOf" srcId="{CC5443CA-BC90-45AE-B972-F58C645009DD}" destId="{B885ACA1-BE5F-4584-956A-357C9515DD66}" srcOrd="1" destOrd="0" presId="urn:microsoft.com/office/officeart/2005/8/layout/lProcess2"/>
    <dgm:cxn modelId="{E4A771AF-E9D6-4864-A015-065009B435D3}" type="presParOf" srcId="{CC5443CA-BC90-45AE-B972-F58C645009DD}" destId="{A17B781A-7F80-4905-AD05-C155CEA7C9B9}" srcOrd="2" destOrd="0" presId="urn:microsoft.com/office/officeart/2005/8/layout/lProcess2"/>
    <dgm:cxn modelId="{33CAC8E1-83FF-4020-BDA8-EBDEF5C2257D}" type="presParOf" srcId="{5D07B94C-4560-4E06-963E-A1D3ED77DD25}" destId="{42347EEB-17A4-4496-B4AD-B8F5C90A5003}" srcOrd="1" destOrd="0" presId="urn:microsoft.com/office/officeart/2005/8/layout/lProcess2"/>
    <dgm:cxn modelId="{C7085794-3C1C-4526-9F02-CEC64923B636}" type="presParOf" srcId="{5D07B94C-4560-4E06-963E-A1D3ED77DD25}" destId="{05365AC2-4CF5-4664-9C56-E56DCD19BCBD}" srcOrd="2" destOrd="0" presId="urn:microsoft.com/office/officeart/2005/8/layout/lProcess2"/>
    <dgm:cxn modelId="{5EB8F48C-1638-421B-8230-ED9768DA9B13}" type="presParOf" srcId="{05365AC2-4CF5-4664-9C56-E56DCD19BCBD}" destId="{1997DEF3-A7B0-4FE4-8BB3-B814E1C2F953}" srcOrd="0" destOrd="0" presId="urn:microsoft.com/office/officeart/2005/8/layout/lProcess2"/>
    <dgm:cxn modelId="{8EB1E943-6377-45D1-9834-640B96F8BDA1}" type="presParOf" srcId="{05365AC2-4CF5-4664-9C56-E56DCD19BCBD}" destId="{3735AA3E-394F-442F-AE4D-DAE59D0488BC}" srcOrd="1" destOrd="0" presId="urn:microsoft.com/office/officeart/2005/8/layout/lProcess2"/>
    <dgm:cxn modelId="{9E74C8CD-F811-4674-AD96-D5ED69309BD7}" type="presParOf" srcId="{05365AC2-4CF5-4664-9C56-E56DCD19BCBD}" destId="{B4032869-68ED-4489-A7FA-E93C4593030E}" srcOrd="2" destOrd="0" presId="urn:microsoft.com/office/officeart/2005/8/layout/lProcess2"/>
    <dgm:cxn modelId="{6FB87687-EA13-4A75-9E0E-CD4D5456BFED}" type="presParOf" srcId="{B4032869-68ED-4489-A7FA-E93C4593030E}" destId="{5DC0AF88-4633-489B-AD4F-2CFBF93E823D}" srcOrd="0" destOrd="0" presId="urn:microsoft.com/office/officeart/2005/8/layout/lProcess2"/>
    <dgm:cxn modelId="{9B44B84C-3101-4E8E-ACB5-F6B9B2A59E90}" type="presParOf" srcId="{5DC0AF88-4633-489B-AD4F-2CFBF93E823D}" destId="{53357E2C-A055-476E-81E4-1BD92AD35525}" srcOrd="0" destOrd="0" presId="urn:microsoft.com/office/officeart/2005/8/layout/lProcess2"/>
    <dgm:cxn modelId="{EA479D6A-79DE-40BB-8137-992690FD9FC7}" type="presParOf" srcId="{5DC0AF88-4633-489B-AD4F-2CFBF93E823D}" destId="{0C455178-8A31-4217-B73C-2EEDE8370835}" srcOrd="1" destOrd="0" presId="urn:microsoft.com/office/officeart/2005/8/layout/lProcess2"/>
    <dgm:cxn modelId="{1C09269F-AB72-4405-9A0E-53E0CE46E38B}" type="presParOf" srcId="{5DC0AF88-4633-489B-AD4F-2CFBF93E823D}" destId="{4F1786CE-EC83-4CFF-ABD0-4B284DB9EFB3}" srcOrd="2" destOrd="0" presId="urn:microsoft.com/office/officeart/2005/8/layout/lProcess2"/>
    <dgm:cxn modelId="{B066FB0B-174B-4EE0-8602-29BB3958876B}" type="presParOf" srcId="{5D07B94C-4560-4E06-963E-A1D3ED77DD25}" destId="{F57A4F39-0B99-4396-93D8-C4DD6DC7C87F}" srcOrd="3" destOrd="0" presId="urn:microsoft.com/office/officeart/2005/8/layout/lProcess2"/>
    <dgm:cxn modelId="{94CD5BCB-E3CC-41E3-9DA0-6BFBD68CC68A}" type="presParOf" srcId="{5D07B94C-4560-4E06-963E-A1D3ED77DD25}" destId="{4B9883D6-8827-4CE9-BBFD-1ED0B66940E5}" srcOrd="4" destOrd="0" presId="urn:microsoft.com/office/officeart/2005/8/layout/lProcess2"/>
    <dgm:cxn modelId="{912308C2-DCEE-4D72-80F4-1FECD8D3834E}" type="presParOf" srcId="{4B9883D6-8827-4CE9-BBFD-1ED0B66940E5}" destId="{126A0D5F-4D66-4AD4-9BC2-79253F18540E}" srcOrd="0" destOrd="0" presId="urn:microsoft.com/office/officeart/2005/8/layout/lProcess2"/>
    <dgm:cxn modelId="{510B50DE-F8AB-4356-AE8F-0361790F4A4D}" type="presParOf" srcId="{4B9883D6-8827-4CE9-BBFD-1ED0B66940E5}" destId="{976B6C35-4E30-4896-B6DA-E28F2BC9A00A}" srcOrd="1" destOrd="0" presId="urn:microsoft.com/office/officeart/2005/8/layout/lProcess2"/>
    <dgm:cxn modelId="{2235E49C-AA22-4D8F-8452-C2F30B286960}" type="presParOf" srcId="{4B9883D6-8827-4CE9-BBFD-1ED0B66940E5}" destId="{3BAB629B-83C7-435B-9EF6-9C50FA2C52C6}" srcOrd="2" destOrd="0" presId="urn:microsoft.com/office/officeart/2005/8/layout/lProcess2"/>
    <dgm:cxn modelId="{C096DC05-AA39-4338-850B-C7D8456B8D14}" type="presParOf" srcId="{3BAB629B-83C7-435B-9EF6-9C50FA2C52C6}" destId="{B8237B75-3C69-46A3-ABD2-8755360B324E}" srcOrd="0" destOrd="0" presId="urn:microsoft.com/office/officeart/2005/8/layout/lProcess2"/>
    <dgm:cxn modelId="{E1247ABD-FB98-4C9F-87DF-5A1B89BA2F20}" type="presParOf" srcId="{B8237B75-3C69-46A3-ABD2-8755360B324E}" destId="{023BC76E-5C7D-492B-97B0-3C5AB22A7EE3}" srcOrd="0" destOrd="0" presId="urn:microsoft.com/office/officeart/2005/8/layout/lProcess2"/>
    <dgm:cxn modelId="{25680980-53C2-4DEA-B9BE-44044C3393EB}" type="presParOf" srcId="{B8237B75-3C69-46A3-ABD2-8755360B324E}" destId="{FC6C263E-A55A-418E-8678-A36D3B942DD3}" srcOrd="1" destOrd="0" presId="urn:microsoft.com/office/officeart/2005/8/layout/lProcess2"/>
    <dgm:cxn modelId="{C40DA867-CED1-425F-A434-ADDFFE199F8C}" type="presParOf" srcId="{B8237B75-3C69-46A3-ABD2-8755360B324E}" destId="{762BB76F-49CA-46DA-B65E-D670B4DA172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B8268B-81F8-48BF-85EA-D479D16A61C7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2EAA32A-0FB2-4204-833E-BD06D6C64B9D}">
      <dgm:prSet phldrT="[Texto]"/>
      <dgm:spPr/>
      <dgm:t>
        <a:bodyPr/>
        <a:lstStyle/>
        <a:p>
          <a:r>
            <a:rPr lang="es-MX" dirty="0"/>
            <a:t>Características PM</a:t>
          </a:r>
        </a:p>
      </dgm:t>
    </dgm:pt>
    <dgm:pt modelId="{E8C4F914-A8C9-4A7F-918E-4CBD2C5AE833}" type="parTrans" cxnId="{6DF3A2AB-5B8C-4C48-BCE0-7C402E474A9A}">
      <dgm:prSet/>
      <dgm:spPr/>
      <dgm:t>
        <a:bodyPr/>
        <a:lstStyle/>
        <a:p>
          <a:endParaRPr lang="es-MX"/>
        </a:p>
      </dgm:t>
    </dgm:pt>
    <dgm:pt modelId="{F09BF004-4C41-4636-8E7E-22B35BAB8AB0}" type="sibTrans" cxnId="{6DF3A2AB-5B8C-4C48-BCE0-7C402E474A9A}">
      <dgm:prSet/>
      <dgm:spPr/>
      <dgm:t>
        <a:bodyPr/>
        <a:lstStyle/>
        <a:p>
          <a:endParaRPr lang="es-MX"/>
        </a:p>
      </dgm:t>
    </dgm:pt>
    <dgm:pt modelId="{4CA5866D-68AF-42D1-AC0A-8CB050EF81C1}">
      <dgm:prSet phldrT="[Texto]"/>
      <dgm:spPr/>
      <dgm:t>
        <a:bodyPr/>
        <a:lstStyle/>
        <a:p>
          <a:r>
            <a:rPr lang="es-MX" dirty="0"/>
            <a:t>Obligatorio</a:t>
          </a:r>
        </a:p>
      </dgm:t>
    </dgm:pt>
    <dgm:pt modelId="{C00EE9C6-6F17-4B9C-9559-4AD0CE2DEE82}" type="parTrans" cxnId="{624E7D48-5824-4EAB-8EF6-0FF099CE6918}">
      <dgm:prSet/>
      <dgm:spPr/>
      <dgm:t>
        <a:bodyPr/>
        <a:lstStyle/>
        <a:p>
          <a:endParaRPr lang="es-MX"/>
        </a:p>
      </dgm:t>
    </dgm:pt>
    <dgm:pt modelId="{27EF6CE9-225C-48B6-9200-1727EF3CD1D8}" type="sibTrans" cxnId="{624E7D48-5824-4EAB-8EF6-0FF099CE6918}">
      <dgm:prSet/>
      <dgm:spPr/>
      <dgm:t>
        <a:bodyPr/>
        <a:lstStyle/>
        <a:p>
          <a:endParaRPr lang="es-MX"/>
        </a:p>
      </dgm:t>
    </dgm:pt>
    <dgm:pt modelId="{F90523AD-7EC6-4BDE-BEFB-1625B02AE191}">
      <dgm:prSet phldrT="[Texto]"/>
      <dgm:spPr/>
      <dgm:t>
        <a:bodyPr/>
        <a:lstStyle/>
        <a:p>
          <a:r>
            <a:rPr lang="es-MX" dirty="0"/>
            <a:t>Ingresos ejercicio anterior menores a $35’000,000.00</a:t>
          </a:r>
        </a:p>
      </dgm:t>
    </dgm:pt>
    <dgm:pt modelId="{A6E227F1-3400-4122-9F4B-1D239487C5D9}" type="parTrans" cxnId="{0E13D256-A263-4255-B3D1-1553D2C564AD}">
      <dgm:prSet/>
      <dgm:spPr/>
      <dgm:t>
        <a:bodyPr/>
        <a:lstStyle/>
        <a:p>
          <a:endParaRPr lang="es-MX"/>
        </a:p>
      </dgm:t>
    </dgm:pt>
    <dgm:pt modelId="{51EC4AE0-6821-4E6B-B406-396ECA5C1F72}" type="sibTrans" cxnId="{0E13D256-A263-4255-B3D1-1553D2C564AD}">
      <dgm:prSet/>
      <dgm:spPr/>
      <dgm:t>
        <a:bodyPr/>
        <a:lstStyle/>
        <a:p>
          <a:endParaRPr lang="es-MX"/>
        </a:p>
      </dgm:t>
    </dgm:pt>
    <dgm:pt modelId="{0AF54217-EE9A-4EB6-A962-713AE8DE251F}">
      <dgm:prSet phldrT="[Texto]"/>
      <dgm:spPr/>
      <dgm:t>
        <a:bodyPr/>
        <a:lstStyle/>
        <a:p>
          <a:r>
            <a:rPr lang="es-MX" dirty="0"/>
            <a:t>Pagos provisionales mensuales</a:t>
          </a:r>
        </a:p>
      </dgm:t>
    </dgm:pt>
    <dgm:pt modelId="{30C98C99-03E4-4BBE-8AF6-0AD9AEBB8630}" type="parTrans" cxnId="{74772826-6AE2-4266-8B5A-2901DCA164AC}">
      <dgm:prSet/>
      <dgm:spPr/>
      <dgm:t>
        <a:bodyPr/>
        <a:lstStyle/>
        <a:p>
          <a:endParaRPr lang="es-MX"/>
        </a:p>
      </dgm:t>
    </dgm:pt>
    <dgm:pt modelId="{31D1AC62-8C22-41A7-AA86-582605B7FE7C}" type="sibTrans" cxnId="{74772826-6AE2-4266-8B5A-2901DCA164AC}">
      <dgm:prSet/>
      <dgm:spPr/>
      <dgm:t>
        <a:bodyPr/>
        <a:lstStyle/>
        <a:p>
          <a:endParaRPr lang="es-MX"/>
        </a:p>
      </dgm:t>
    </dgm:pt>
    <dgm:pt modelId="{C8EE9CE2-89CF-40BC-B276-7056977AA962}">
      <dgm:prSet phldrT="[Texto]"/>
      <dgm:spPr/>
      <dgm:t>
        <a:bodyPr/>
        <a:lstStyle/>
        <a:p>
          <a:r>
            <a:rPr lang="es-MX" dirty="0"/>
            <a:t>RTN</a:t>
          </a:r>
        </a:p>
      </dgm:t>
    </dgm:pt>
    <dgm:pt modelId="{A1D04CD1-C314-4147-8449-0AD283550314}" type="parTrans" cxnId="{56326ADB-A296-49B8-B97A-2A97C4AEB767}">
      <dgm:prSet/>
      <dgm:spPr/>
      <dgm:t>
        <a:bodyPr/>
        <a:lstStyle/>
        <a:p>
          <a:endParaRPr lang="es-MX"/>
        </a:p>
      </dgm:t>
    </dgm:pt>
    <dgm:pt modelId="{AE078477-4454-443D-9585-BCD49AD6B953}" type="sibTrans" cxnId="{56326ADB-A296-49B8-B97A-2A97C4AEB767}">
      <dgm:prSet/>
      <dgm:spPr/>
      <dgm:t>
        <a:bodyPr/>
        <a:lstStyle/>
        <a:p>
          <a:endParaRPr lang="es-MX"/>
        </a:p>
      </dgm:t>
    </dgm:pt>
    <dgm:pt modelId="{2CA9E704-C3E6-4DD7-B08D-212CE0F1771B}">
      <dgm:prSet phldrT="[Texto]"/>
      <dgm:spPr/>
      <dgm:t>
        <a:bodyPr/>
        <a:lstStyle/>
        <a:p>
          <a:r>
            <a:rPr lang="es-MX" dirty="0"/>
            <a:t>Socios sólo PF</a:t>
          </a:r>
        </a:p>
      </dgm:t>
    </dgm:pt>
    <dgm:pt modelId="{ED9C8762-5E7E-4AFB-AB72-4183A824476E}" type="parTrans" cxnId="{C9100A3A-BDA7-4B29-A2B1-FA31107FC593}">
      <dgm:prSet/>
      <dgm:spPr/>
      <dgm:t>
        <a:bodyPr/>
        <a:lstStyle/>
        <a:p>
          <a:endParaRPr lang="es-MX"/>
        </a:p>
      </dgm:t>
    </dgm:pt>
    <dgm:pt modelId="{68D88688-B8AF-425A-801A-A87A0EA03B40}" type="sibTrans" cxnId="{C9100A3A-BDA7-4B29-A2B1-FA31107FC593}">
      <dgm:prSet/>
      <dgm:spPr/>
      <dgm:t>
        <a:bodyPr/>
        <a:lstStyle/>
        <a:p>
          <a:endParaRPr lang="es-MX"/>
        </a:p>
      </dgm:t>
    </dgm:pt>
    <dgm:pt modelId="{BB4074C9-F4E3-4BAE-A174-52ECC6003A1B}">
      <dgm:prSet phldrT="[Texto]"/>
      <dgm:spPr/>
      <dgm:t>
        <a:bodyPr/>
        <a:lstStyle/>
        <a:p>
          <a:r>
            <a:rPr lang="es-MX" dirty="0"/>
            <a:t>No se aplica CU para efectuar PP</a:t>
          </a:r>
        </a:p>
      </dgm:t>
    </dgm:pt>
    <dgm:pt modelId="{C2B29A48-5097-4AF6-BE86-23C17548D19D}" type="parTrans" cxnId="{A08DBB50-5897-4B8F-A12E-CE0D19AE8BA2}">
      <dgm:prSet/>
      <dgm:spPr/>
      <dgm:t>
        <a:bodyPr/>
        <a:lstStyle/>
        <a:p>
          <a:endParaRPr lang="es-MX"/>
        </a:p>
      </dgm:t>
    </dgm:pt>
    <dgm:pt modelId="{D65CDBCC-F10C-48DF-9E40-32963ABCB802}" type="sibTrans" cxnId="{A08DBB50-5897-4B8F-A12E-CE0D19AE8BA2}">
      <dgm:prSet/>
      <dgm:spPr/>
      <dgm:t>
        <a:bodyPr/>
        <a:lstStyle/>
        <a:p>
          <a:endParaRPr lang="es-MX"/>
        </a:p>
      </dgm:t>
    </dgm:pt>
    <dgm:pt modelId="{A17A2EA3-D15F-456E-B159-4A457E45AF0A}">
      <dgm:prSet phldrT="[Texto]"/>
      <dgm:spPr/>
      <dgm:t>
        <a:bodyPr/>
        <a:lstStyle/>
        <a:p>
          <a:r>
            <a:rPr lang="es-MX" dirty="0"/>
            <a:t>Los ingresos se acumulan </a:t>
          </a:r>
          <a:r>
            <a:rPr lang="es-MX"/>
            <a:t>al cobro</a:t>
          </a:r>
          <a:endParaRPr lang="es-MX" dirty="0"/>
        </a:p>
      </dgm:t>
    </dgm:pt>
    <dgm:pt modelId="{CB079707-E0C6-4AE9-9CEF-A3BB868F517D}" type="parTrans" cxnId="{B34F90BA-9191-4C54-BC2D-5A56A8E2C2FD}">
      <dgm:prSet/>
      <dgm:spPr/>
      <dgm:t>
        <a:bodyPr/>
        <a:lstStyle/>
        <a:p>
          <a:endParaRPr lang="es-MX"/>
        </a:p>
      </dgm:t>
    </dgm:pt>
    <dgm:pt modelId="{80FF8BD2-1072-47F6-8C4D-1B25B33052DC}" type="sibTrans" cxnId="{B34F90BA-9191-4C54-BC2D-5A56A8E2C2FD}">
      <dgm:prSet/>
      <dgm:spPr/>
      <dgm:t>
        <a:bodyPr/>
        <a:lstStyle/>
        <a:p>
          <a:endParaRPr lang="es-MX"/>
        </a:p>
      </dgm:t>
    </dgm:pt>
    <dgm:pt modelId="{72DCC434-87B0-4EC7-B837-37CDC33B2A1B}">
      <dgm:prSet phldrT="[Texto]"/>
      <dgm:spPr/>
      <dgm:t>
        <a:bodyPr/>
        <a:lstStyle/>
        <a:p>
          <a:r>
            <a:rPr lang="es-MX" dirty="0"/>
            <a:t>Las deducciones proceden al pago</a:t>
          </a:r>
        </a:p>
      </dgm:t>
    </dgm:pt>
    <dgm:pt modelId="{88E8D14F-94C5-4443-A2BB-4BD3D85B3AF7}" type="parTrans" cxnId="{4011A1D8-70C9-4120-9BE3-9F0DBE5CB98B}">
      <dgm:prSet/>
      <dgm:spPr/>
      <dgm:t>
        <a:bodyPr/>
        <a:lstStyle/>
        <a:p>
          <a:endParaRPr lang="es-MX"/>
        </a:p>
      </dgm:t>
    </dgm:pt>
    <dgm:pt modelId="{0759CC66-1D9A-4072-91FC-40D20648597A}" type="sibTrans" cxnId="{4011A1D8-70C9-4120-9BE3-9F0DBE5CB98B}">
      <dgm:prSet/>
      <dgm:spPr/>
      <dgm:t>
        <a:bodyPr/>
        <a:lstStyle/>
        <a:p>
          <a:endParaRPr lang="es-MX"/>
        </a:p>
      </dgm:t>
    </dgm:pt>
    <dgm:pt modelId="{3CA62680-BD13-4D39-814E-399281E62ADA}">
      <dgm:prSet phldrT="[Texto]"/>
      <dgm:spPr/>
      <dgm:t>
        <a:bodyPr/>
        <a:lstStyle/>
        <a:p>
          <a:r>
            <a:rPr lang="es-MX" dirty="0"/>
            <a:t>Pagos provisionales</a:t>
          </a:r>
        </a:p>
      </dgm:t>
    </dgm:pt>
    <dgm:pt modelId="{98356207-D561-489F-AA58-DA40E3B07520}" type="parTrans" cxnId="{4E5BA559-F2C4-4A4A-ACDE-129C371D2E57}">
      <dgm:prSet/>
      <dgm:spPr/>
      <dgm:t>
        <a:bodyPr/>
        <a:lstStyle/>
        <a:p>
          <a:endParaRPr lang="es-MX"/>
        </a:p>
      </dgm:t>
    </dgm:pt>
    <dgm:pt modelId="{78A1ABFF-C643-4EA3-9CB8-775AB6B8F77E}" type="sibTrans" cxnId="{4E5BA559-F2C4-4A4A-ACDE-129C371D2E57}">
      <dgm:prSet/>
      <dgm:spPr/>
      <dgm:t>
        <a:bodyPr/>
        <a:lstStyle/>
        <a:p>
          <a:endParaRPr lang="es-MX"/>
        </a:p>
      </dgm:t>
    </dgm:pt>
    <dgm:pt modelId="{562C3CFC-19F1-4686-919B-237FF6894E73}">
      <dgm:prSet phldrT="[Texto]"/>
      <dgm:spPr/>
      <dgm:t>
        <a:bodyPr/>
        <a:lstStyle/>
        <a:p>
          <a:r>
            <a:rPr lang="es-MX" dirty="0"/>
            <a:t>30% de</a:t>
          </a:r>
        </a:p>
      </dgm:t>
    </dgm:pt>
    <dgm:pt modelId="{0E72E13E-496D-4469-B361-31397AEA9C8B}" type="parTrans" cxnId="{A10C66C8-3AB2-4A6A-9326-1497D30A5816}">
      <dgm:prSet/>
      <dgm:spPr/>
      <dgm:t>
        <a:bodyPr/>
        <a:lstStyle/>
        <a:p>
          <a:endParaRPr lang="es-MX"/>
        </a:p>
      </dgm:t>
    </dgm:pt>
    <dgm:pt modelId="{CFCA57B0-6D49-4F24-9E99-4D9AD7A6AAC3}" type="sibTrans" cxnId="{A10C66C8-3AB2-4A6A-9326-1497D30A5816}">
      <dgm:prSet/>
      <dgm:spPr/>
      <dgm:t>
        <a:bodyPr/>
        <a:lstStyle/>
        <a:p>
          <a:endParaRPr lang="es-MX"/>
        </a:p>
      </dgm:t>
    </dgm:pt>
    <dgm:pt modelId="{DC16A705-50AE-438A-8D25-048DB0FBE392}">
      <dgm:prSet phldrT="[Texto]"/>
      <dgm:spPr/>
      <dgm:t>
        <a:bodyPr/>
        <a:lstStyle/>
        <a:p>
          <a:r>
            <a:rPr lang="es-MX" dirty="0"/>
            <a:t>Utilidad acumulada</a:t>
          </a:r>
        </a:p>
      </dgm:t>
    </dgm:pt>
    <dgm:pt modelId="{F749C2DC-718A-4B3F-9F8F-7D2280A9971F}" type="parTrans" cxnId="{344DCF10-1C3B-4CB0-81A5-0C029820F341}">
      <dgm:prSet/>
      <dgm:spPr/>
      <dgm:t>
        <a:bodyPr/>
        <a:lstStyle/>
        <a:p>
          <a:endParaRPr lang="es-MX"/>
        </a:p>
      </dgm:t>
    </dgm:pt>
    <dgm:pt modelId="{C95D508E-4347-41A9-B681-AB114352F887}" type="sibTrans" cxnId="{344DCF10-1C3B-4CB0-81A5-0C029820F341}">
      <dgm:prSet/>
      <dgm:spPr/>
      <dgm:t>
        <a:bodyPr/>
        <a:lstStyle/>
        <a:p>
          <a:endParaRPr lang="es-MX"/>
        </a:p>
      </dgm:t>
    </dgm:pt>
    <dgm:pt modelId="{30FF0F16-47CE-4F7A-B99E-AC5EAAB5C0D0}">
      <dgm:prSet phldrT="[Texto]"/>
      <dgm:spPr/>
      <dgm:t>
        <a:bodyPr/>
        <a:lstStyle/>
        <a:p>
          <a:r>
            <a:rPr lang="es-MX" dirty="0"/>
            <a:t>Se restan</a:t>
          </a:r>
        </a:p>
      </dgm:t>
    </dgm:pt>
    <dgm:pt modelId="{2643A284-716C-4C6B-82B9-E15987B501A4}" type="parTrans" cxnId="{72108261-588E-4E9D-BB00-99CAA1CD2C11}">
      <dgm:prSet/>
      <dgm:spPr/>
      <dgm:t>
        <a:bodyPr/>
        <a:lstStyle/>
        <a:p>
          <a:endParaRPr lang="es-MX"/>
        </a:p>
      </dgm:t>
    </dgm:pt>
    <dgm:pt modelId="{B9E5070D-96F5-4D75-808D-AF8F2DCB297B}" type="sibTrans" cxnId="{72108261-588E-4E9D-BB00-99CAA1CD2C11}">
      <dgm:prSet/>
      <dgm:spPr/>
      <dgm:t>
        <a:bodyPr/>
        <a:lstStyle/>
        <a:p>
          <a:endParaRPr lang="es-MX"/>
        </a:p>
      </dgm:t>
    </dgm:pt>
    <dgm:pt modelId="{D40AA676-8E39-4EA8-A68F-F1F8393C492F}">
      <dgm:prSet phldrT="[Texto]"/>
      <dgm:spPr/>
      <dgm:t>
        <a:bodyPr/>
        <a:lstStyle/>
        <a:p>
          <a:r>
            <a:rPr lang="es-MX" dirty="0"/>
            <a:t>Ingresos cobrados menos</a:t>
          </a:r>
        </a:p>
      </dgm:t>
    </dgm:pt>
    <dgm:pt modelId="{A24E2B1C-0923-4B44-9A15-7CB239509053}" type="parTrans" cxnId="{C33225FF-84F6-4BB0-8252-89F036255679}">
      <dgm:prSet/>
      <dgm:spPr/>
      <dgm:t>
        <a:bodyPr/>
        <a:lstStyle/>
        <a:p>
          <a:endParaRPr lang="es-MX"/>
        </a:p>
      </dgm:t>
    </dgm:pt>
    <dgm:pt modelId="{EE5C19D5-0247-4D38-963B-EC5D78E01840}" type="sibTrans" cxnId="{C33225FF-84F6-4BB0-8252-89F036255679}">
      <dgm:prSet/>
      <dgm:spPr/>
      <dgm:t>
        <a:bodyPr/>
        <a:lstStyle/>
        <a:p>
          <a:endParaRPr lang="es-MX"/>
        </a:p>
      </dgm:t>
    </dgm:pt>
    <dgm:pt modelId="{9435DDF3-59CB-46B7-9F47-AC047C2043A9}">
      <dgm:prSet phldrT="[Texto]"/>
      <dgm:spPr/>
      <dgm:t>
        <a:bodyPr/>
        <a:lstStyle/>
        <a:p>
          <a:r>
            <a:rPr lang="es-MX" dirty="0"/>
            <a:t>Deducciones autorizadas</a:t>
          </a:r>
        </a:p>
      </dgm:t>
    </dgm:pt>
    <dgm:pt modelId="{442F1EDB-BEA7-4C19-8258-C2F9AE96D98F}" type="parTrans" cxnId="{D44F2F98-2A94-4CD7-98C1-BCDBD61FEE86}">
      <dgm:prSet/>
      <dgm:spPr/>
      <dgm:t>
        <a:bodyPr/>
        <a:lstStyle/>
        <a:p>
          <a:endParaRPr lang="es-MX"/>
        </a:p>
      </dgm:t>
    </dgm:pt>
    <dgm:pt modelId="{052C436E-693D-4DB7-8128-8AA04B4DDB72}" type="sibTrans" cxnId="{D44F2F98-2A94-4CD7-98C1-BCDBD61FEE86}">
      <dgm:prSet/>
      <dgm:spPr/>
      <dgm:t>
        <a:bodyPr/>
        <a:lstStyle/>
        <a:p>
          <a:endParaRPr lang="es-MX"/>
        </a:p>
      </dgm:t>
    </dgm:pt>
    <dgm:pt modelId="{CD62928E-2AF4-4D15-9F43-B779F529C16C}">
      <dgm:prSet phldrT="[Texto]"/>
      <dgm:spPr/>
      <dgm:t>
        <a:bodyPr/>
        <a:lstStyle/>
        <a:p>
          <a:r>
            <a:rPr lang="es-MX" dirty="0"/>
            <a:t>PTU pagada</a:t>
          </a:r>
        </a:p>
      </dgm:t>
    </dgm:pt>
    <dgm:pt modelId="{E39F766C-A0D0-47E6-8EC3-B81D1EABE97E}" type="parTrans" cxnId="{E8C663FA-D41C-4443-99BE-8783043CD355}">
      <dgm:prSet/>
      <dgm:spPr/>
      <dgm:t>
        <a:bodyPr/>
        <a:lstStyle/>
        <a:p>
          <a:endParaRPr lang="es-MX"/>
        </a:p>
      </dgm:t>
    </dgm:pt>
    <dgm:pt modelId="{E7722290-2C43-46F2-B342-B90E4AC8C00B}" type="sibTrans" cxnId="{E8C663FA-D41C-4443-99BE-8783043CD355}">
      <dgm:prSet/>
      <dgm:spPr/>
      <dgm:t>
        <a:bodyPr/>
        <a:lstStyle/>
        <a:p>
          <a:endParaRPr lang="es-MX"/>
        </a:p>
      </dgm:t>
    </dgm:pt>
    <dgm:pt modelId="{CE213A4D-A958-4ED6-93E9-F80A1FEB3B6B}">
      <dgm:prSet phldrT="[Texto]"/>
      <dgm:spPr/>
      <dgm:t>
        <a:bodyPr/>
        <a:lstStyle/>
        <a:p>
          <a:r>
            <a:rPr lang="es-MX" dirty="0"/>
            <a:t>Pérdidas de ejercicios  anteriores</a:t>
          </a:r>
        </a:p>
      </dgm:t>
    </dgm:pt>
    <dgm:pt modelId="{2F63A7BE-515E-4979-BAEE-89F6788E78F2}" type="parTrans" cxnId="{5778FDA0-0661-423D-8A89-AB0DDCBF5857}">
      <dgm:prSet/>
      <dgm:spPr/>
      <dgm:t>
        <a:bodyPr/>
        <a:lstStyle/>
        <a:p>
          <a:endParaRPr lang="es-MX"/>
        </a:p>
      </dgm:t>
    </dgm:pt>
    <dgm:pt modelId="{1EA17A85-EA3F-4770-BBF9-FCA54AF72B0E}" type="sibTrans" cxnId="{5778FDA0-0661-423D-8A89-AB0DDCBF5857}">
      <dgm:prSet/>
      <dgm:spPr/>
      <dgm:t>
        <a:bodyPr/>
        <a:lstStyle/>
        <a:p>
          <a:endParaRPr lang="es-MX"/>
        </a:p>
      </dgm:t>
    </dgm:pt>
    <dgm:pt modelId="{C9A7CCF9-B420-4C7B-B76E-5FA9D3E0E40C}">
      <dgm:prSet phldrT="[Texto]"/>
      <dgm:spPr/>
      <dgm:t>
        <a:bodyPr/>
        <a:lstStyle/>
        <a:p>
          <a:r>
            <a:rPr lang="es-MX" dirty="0"/>
            <a:t> Los PP anteriores</a:t>
          </a:r>
        </a:p>
      </dgm:t>
    </dgm:pt>
    <dgm:pt modelId="{318A5279-9156-4D62-AB4A-2D891AD78A0E}" type="parTrans" cxnId="{BDD87257-E787-4D76-8FF1-5EF858FDD065}">
      <dgm:prSet/>
      <dgm:spPr/>
      <dgm:t>
        <a:bodyPr/>
        <a:lstStyle/>
        <a:p>
          <a:endParaRPr lang="es-MX"/>
        </a:p>
      </dgm:t>
    </dgm:pt>
    <dgm:pt modelId="{353D9A81-5F0B-47DF-8BC9-71908DF8D5AF}" type="sibTrans" cxnId="{BDD87257-E787-4D76-8FF1-5EF858FDD065}">
      <dgm:prSet/>
      <dgm:spPr/>
      <dgm:t>
        <a:bodyPr/>
        <a:lstStyle/>
        <a:p>
          <a:endParaRPr lang="es-MX"/>
        </a:p>
      </dgm:t>
    </dgm:pt>
    <dgm:pt modelId="{FCE0634B-26CA-457F-B667-210B9FEFB87A}">
      <dgm:prSet phldrT="[Texto]"/>
      <dgm:spPr/>
      <dgm:t>
        <a:bodyPr/>
        <a:lstStyle/>
        <a:p>
          <a:r>
            <a:rPr lang="es-MX" dirty="0"/>
            <a:t>Las retenciones de ISR de los bancos</a:t>
          </a:r>
        </a:p>
      </dgm:t>
    </dgm:pt>
    <dgm:pt modelId="{22D46DB6-CC0D-4C63-B6D0-0757A194FF57}" type="parTrans" cxnId="{6AB97A08-665D-4A3E-BB0F-0FF6D960AFFE}">
      <dgm:prSet/>
      <dgm:spPr/>
      <dgm:t>
        <a:bodyPr/>
        <a:lstStyle/>
        <a:p>
          <a:endParaRPr lang="es-MX"/>
        </a:p>
      </dgm:t>
    </dgm:pt>
    <dgm:pt modelId="{8D369EEF-548B-4ACB-9FAD-39DDFE96F8E3}" type="sibTrans" cxnId="{6AB97A08-665D-4A3E-BB0F-0FF6D960AFFE}">
      <dgm:prSet/>
      <dgm:spPr/>
      <dgm:t>
        <a:bodyPr/>
        <a:lstStyle/>
        <a:p>
          <a:endParaRPr lang="es-MX"/>
        </a:p>
      </dgm:t>
    </dgm:pt>
    <dgm:pt modelId="{11DF9755-F3BC-42E3-821C-573FB9F432D5}">
      <dgm:prSet phldrT="[Texto]"/>
      <dgm:spPr/>
      <dgm:t>
        <a:bodyPr/>
        <a:lstStyle/>
        <a:p>
          <a:r>
            <a:rPr lang="es-MX" dirty="0"/>
            <a:t>No determinan ajuste por inflación</a:t>
          </a:r>
        </a:p>
      </dgm:t>
    </dgm:pt>
    <dgm:pt modelId="{2C74E698-9D00-458E-8F89-769EC3ED4F5D}" type="parTrans" cxnId="{A33477D5-0994-466D-89F1-A4B12877B312}">
      <dgm:prSet/>
      <dgm:spPr/>
      <dgm:t>
        <a:bodyPr/>
        <a:lstStyle/>
        <a:p>
          <a:endParaRPr lang="es-MX"/>
        </a:p>
      </dgm:t>
    </dgm:pt>
    <dgm:pt modelId="{7375FAD0-FB0E-4A2A-8192-17ECC8C900F1}" type="sibTrans" cxnId="{A33477D5-0994-466D-89F1-A4B12877B312}">
      <dgm:prSet/>
      <dgm:spPr/>
      <dgm:t>
        <a:bodyPr/>
        <a:lstStyle/>
        <a:p>
          <a:endParaRPr lang="es-MX"/>
        </a:p>
      </dgm:t>
    </dgm:pt>
    <dgm:pt modelId="{D1FA1A6A-22F7-4484-A434-2BDD627B6E4F}">
      <dgm:prSet phldrT="[Texto]"/>
      <dgm:spPr/>
      <dgm:t>
        <a:bodyPr/>
        <a:lstStyle/>
        <a:p>
          <a:r>
            <a:rPr lang="es-MX" dirty="0"/>
            <a:t>Deducen compras en lugar de costo de ventas</a:t>
          </a:r>
        </a:p>
      </dgm:t>
    </dgm:pt>
    <dgm:pt modelId="{5F45C471-2B1A-41C1-8D17-8D3C6C314D9F}" type="parTrans" cxnId="{49DF521F-EAAE-4C41-96E9-A36512B74BD2}">
      <dgm:prSet/>
      <dgm:spPr/>
      <dgm:t>
        <a:bodyPr/>
        <a:lstStyle/>
        <a:p>
          <a:endParaRPr lang="es-MX"/>
        </a:p>
      </dgm:t>
    </dgm:pt>
    <dgm:pt modelId="{C9789F99-C651-4411-A30C-36B804688640}" type="sibTrans" cxnId="{49DF521F-EAAE-4C41-96E9-A36512B74BD2}">
      <dgm:prSet/>
      <dgm:spPr/>
      <dgm:t>
        <a:bodyPr/>
        <a:lstStyle/>
        <a:p>
          <a:endParaRPr lang="es-MX"/>
        </a:p>
      </dgm:t>
    </dgm:pt>
    <dgm:pt modelId="{E8E9484D-0DE5-4DC7-B320-383FB137F771}" type="pres">
      <dgm:prSet presAssocID="{00B8268B-81F8-48BF-85EA-D479D16A61C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4D55C6-DF42-4161-9480-8C4F3FF3EEEA}" type="pres">
      <dgm:prSet presAssocID="{E2EAA32A-0FB2-4204-833E-BD06D6C64B9D}" presName="root1" presStyleCnt="0"/>
      <dgm:spPr/>
    </dgm:pt>
    <dgm:pt modelId="{ABB2D020-EA47-40C5-A9E4-494298EBEB9D}" type="pres">
      <dgm:prSet presAssocID="{E2EAA32A-0FB2-4204-833E-BD06D6C64B9D}" presName="LevelOneTextNode" presStyleLbl="node0" presStyleIdx="0" presStyleCnt="1" custScaleX="110873" custScaleY="168975">
        <dgm:presLayoutVars>
          <dgm:chPref val="3"/>
        </dgm:presLayoutVars>
      </dgm:prSet>
      <dgm:spPr/>
    </dgm:pt>
    <dgm:pt modelId="{23389E67-0EDA-488B-B23E-D2B4BD6873A8}" type="pres">
      <dgm:prSet presAssocID="{E2EAA32A-0FB2-4204-833E-BD06D6C64B9D}" presName="level2hierChild" presStyleCnt="0"/>
      <dgm:spPr/>
    </dgm:pt>
    <dgm:pt modelId="{0AD299CC-9907-4C9B-9038-6EC626E8B846}" type="pres">
      <dgm:prSet presAssocID="{C00EE9C6-6F17-4B9C-9559-4AD0CE2DEE82}" presName="conn2-1" presStyleLbl="parChTrans1D2" presStyleIdx="0" presStyleCnt="9"/>
      <dgm:spPr/>
    </dgm:pt>
    <dgm:pt modelId="{F8AC1611-A08E-443E-BA1C-78E3FE79185C}" type="pres">
      <dgm:prSet presAssocID="{C00EE9C6-6F17-4B9C-9559-4AD0CE2DEE82}" presName="connTx" presStyleLbl="parChTrans1D2" presStyleIdx="0" presStyleCnt="9"/>
      <dgm:spPr/>
    </dgm:pt>
    <dgm:pt modelId="{902BD6B7-E4B5-403A-AD18-B52DD7EEF816}" type="pres">
      <dgm:prSet presAssocID="{4CA5866D-68AF-42D1-AC0A-8CB050EF81C1}" presName="root2" presStyleCnt="0"/>
      <dgm:spPr/>
    </dgm:pt>
    <dgm:pt modelId="{2B61EA45-F6DD-4E0D-A364-8D58D5D3FCD7}" type="pres">
      <dgm:prSet presAssocID="{4CA5866D-68AF-42D1-AC0A-8CB050EF81C1}" presName="LevelTwoTextNode" presStyleLbl="node2" presStyleIdx="0" presStyleCnt="9">
        <dgm:presLayoutVars>
          <dgm:chPref val="3"/>
        </dgm:presLayoutVars>
      </dgm:prSet>
      <dgm:spPr/>
    </dgm:pt>
    <dgm:pt modelId="{8A65E8B4-57C7-4BC4-B5BC-100525F6CA51}" type="pres">
      <dgm:prSet presAssocID="{4CA5866D-68AF-42D1-AC0A-8CB050EF81C1}" presName="level3hierChild" presStyleCnt="0"/>
      <dgm:spPr/>
    </dgm:pt>
    <dgm:pt modelId="{E552DB3D-D4BF-4EE3-B86B-8A2BF22E1138}" type="pres">
      <dgm:prSet presAssocID="{A1D04CD1-C314-4147-8449-0AD283550314}" presName="conn2-1" presStyleLbl="parChTrans1D3" presStyleIdx="0" presStyleCnt="5"/>
      <dgm:spPr/>
    </dgm:pt>
    <dgm:pt modelId="{25C78D94-AF0F-470D-B409-9985EDE07DFD}" type="pres">
      <dgm:prSet presAssocID="{A1D04CD1-C314-4147-8449-0AD283550314}" presName="connTx" presStyleLbl="parChTrans1D3" presStyleIdx="0" presStyleCnt="5"/>
      <dgm:spPr/>
    </dgm:pt>
    <dgm:pt modelId="{8AE3728D-281F-41DE-A655-D927EE4CCCE9}" type="pres">
      <dgm:prSet presAssocID="{C8EE9CE2-89CF-40BC-B276-7056977AA962}" presName="root2" presStyleCnt="0"/>
      <dgm:spPr/>
    </dgm:pt>
    <dgm:pt modelId="{50EA8E79-2F65-495A-B7EF-05F3D775A7AD}" type="pres">
      <dgm:prSet presAssocID="{C8EE9CE2-89CF-40BC-B276-7056977AA962}" presName="LevelTwoTextNode" presStyleLbl="node3" presStyleIdx="0" presStyleCnt="5" custLinFactNeighborX="-507" custLinFactNeighborY="4986">
        <dgm:presLayoutVars>
          <dgm:chPref val="3"/>
        </dgm:presLayoutVars>
      </dgm:prSet>
      <dgm:spPr/>
    </dgm:pt>
    <dgm:pt modelId="{E1CDE59B-F186-4583-AC3B-EA691D189F59}" type="pres">
      <dgm:prSet presAssocID="{C8EE9CE2-89CF-40BC-B276-7056977AA962}" presName="level3hierChild" presStyleCnt="0"/>
      <dgm:spPr/>
    </dgm:pt>
    <dgm:pt modelId="{47BB8636-DBF9-42A3-8686-860156395026}" type="pres">
      <dgm:prSet presAssocID="{ED9C8762-5E7E-4AFB-AB72-4183A824476E}" presName="conn2-1" presStyleLbl="parChTrans1D3" presStyleIdx="1" presStyleCnt="5"/>
      <dgm:spPr/>
    </dgm:pt>
    <dgm:pt modelId="{A6B10310-655B-4963-8E0C-CBE6C8680C30}" type="pres">
      <dgm:prSet presAssocID="{ED9C8762-5E7E-4AFB-AB72-4183A824476E}" presName="connTx" presStyleLbl="parChTrans1D3" presStyleIdx="1" presStyleCnt="5"/>
      <dgm:spPr/>
    </dgm:pt>
    <dgm:pt modelId="{94850B8B-7175-46AD-B350-9B5FAD1E681E}" type="pres">
      <dgm:prSet presAssocID="{2CA9E704-C3E6-4DD7-B08D-212CE0F1771B}" presName="root2" presStyleCnt="0"/>
      <dgm:spPr/>
    </dgm:pt>
    <dgm:pt modelId="{7AC511FC-4559-4828-A5C0-3E384EDD2D44}" type="pres">
      <dgm:prSet presAssocID="{2CA9E704-C3E6-4DD7-B08D-212CE0F1771B}" presName="LevelTwoTextNode" presStyleLbl="node3" presStyleIdx="1" presStyleCnt="5" custLinFactNeighborX="-1520" custLinFactNeighborY="3324">
        <dgm:presLayoutVars>
          <dgm:chPref val="3"/>
        </dgm:presLayoutVars>
      </dgm:prSet>
      <dgm:spPr/>
    </dgm:pt>
    <dgm:pt modelId="{E1DB0D01-E400-4FE8-B41D-DD43C75F2868}" type="pres">
      <dgm:prSet presAssocID="{2CA9E704-C3E6-4DD7-B08D-212CE0F1771B}" presName="level3hierChild" presStyleCnt="0"/>
      <dgm:spPr/>
    </dgm:pt>
    <dgm:pt modelId="{6A9A834D-C5FA-4715-984A-B7918E41DA0B}" type="pres">
      <dgm:prSet presAssocID="{A6E227F1-3400-4122-9F4B-1D239487C5D9}" presName="conn2-1" presStyleLbl="parChTrans1D2" presStyleIdx="1" presStyleCnt="9"/>
      <dgm:spPr/>
    </dgm:pt>
    <dgm:pt modelId="{7F130737-02E0-4FF9-94F3-3967ADD69450}" type="pres">
      <dgm:prSet presAssocID="{A6E227F1-3400-4122-9F4B-1D239487C5D9}" presName="connTx" presStyleLbl="parChTrans1D2" presStyleIdx="1" presStyleCnt="9"/>
      <dgm:spPr/>
    </dgm:pt>
    <dgm:pt modelId="{073EA27A-825E-4C53-B86A-BD24E232A89C}" type="pres">
      <dgm:prSet presAssocID="{F90523AD-7EC6-4BDE-BEFB-1625B02AE191}" presName="root2" presStyleCnt="0"/>
      <dgm:spPr/>
    </dgm:pt>
    <dgm:pt modelId="{F62FCA8A-46DB-4D3B-8CFB-73599A2F86C2}" type="pres">
      <dgm:prSet presAssocID="{F90523AD-7EC6-4BDE-BEFB-1625B02AE191}" presName="LevelTwoTextNode" presStyleLbl="node2" presStyleIdx="1" presStyleCnt="9">
        <dgm:presLayoutVars>
          <dgm:chPref val="3"/>
        </dgm:presLayoutVars>
      </dgm:prSet>
      <dgm:spPr/>
    </dgm:pt>
    <dgm:pt modelId="{FAA88E35-4C37-4156-91E0-0A21A4D8E501}" type="pres">
      <dgm:prSet presAssocID="{F90523AD-7EC6-4BDE-BEFB-1625B02AE191}" presName="level3hierChild" presStyleCnt="0"/>
      <dgm:spPr/>
    </dgm:pt>
    <dgm:pt modelId="{EC2B498E-E2B6-44FD-A19D-B6DF222A6B86}" type="pres">
      <dgm:prSet presAssocID="{30C98C99-03E4-4BBE-8AF6-0AD9AEBB8630}" presName="conn2-1" presStyleLbl="parChTrans1D2" presStyleIdx="2" presStyleCnt="9"/>
      <dgm:spPr/>
    </dgm:pt>
    <dgm:pt modelId="{51918A08-A5BA-42A4-AC7A-BD73AD6FF94D}" type="pres">
      <dgm:prSet presAssocID="{30C98C99-03E4-4BBE-8AF6-0AD9AEBB8630}" presName="connTx" presStyleLbl="parChTrans1D2" presStyleIdx="2" presStyleCnt="9"/>
      <dgm:spPr/>
    </dgm:pt>
    <dgm:pt modelId="{D4D128D8-37EF-4F9D-91C3-B3D8CC427ED3}" type="pres">
      <dgm:prSet presAssocID="{0AF54217-EE9A-4EB6-A962-713AE8DE251F}" presName="root2" presStyleCnt="0"/>
      <dgm:spPr/>
    </dgm:pt>
    <dgm:pt modelId="{2F0B387A-6B9D-4F34-A2F5-783CA71077D1}" type="pres">
      <dgm:prSet presAssocID="{0AF54217-EE9A-4EB6-A962-713AE8DE251F}" presName="LevelTwoTextNode" presStyleLbl="node2" presStyleIdx="2" presStyleCnt="9">
        <dgm:presLayoutVars>
          <dgm:chPref val="3"/>
        </dgm:presLayoutVars>
      </dgm:prSet>
      <dgm:spPr/>
    </dgm:pt>
    <dgm:pt modelId="{42FA410C-BACC-4D66-9609-6A97ACF68D12}" type="pres">
      <dgm:prSet presAssocID="{0AF54217-EE9A-4EB6-A962-713AE8DE251F}" presName="level3hierChild" presStyleCnt="0"/>
      <dgm:spPr/>
    </dgm:pt>
    <dgm:pt modelId="{FB40125A-46C7-4905-BB1B-2AC6BB63F329}" type="pres">
      <dgm:prSet presAssocID="{C2B29A48-5097-4AF6-BE86-23C17548D19D}" presName="conn2-1" presStyleLbl="parChTrans1D2" presStyleIdx="3" presStyleCnt="9"/>
      <dgm:spPr/>
    </dgm:pt>
    <dgm:pt modelId="{8A7C56FB-6FFE-4705-BE49-0778715BA868}" type="pres">
      <dgm:prSet presAssocID="{C2B29A48-5097-4AF6-BE86-23C17548D19D}" presName="connTx" presStyleLbl="parChTrans1D2" presStyleIdx="3" presStyleCnt="9"/>
      <dgm:spPr/>
    </dgm:pt>
    <dgm:pt modelId="{CC4DDA19-BA37-4866-BF32-17001A408F4B}" type="pres">
      <dgm:prSet presAssocID="{BB4074C9-F4E3-4BAE-A174-52ECC6003A1B}" presName="root2" presStyleCnt="0"/>
      <dgm:spPr/>
    </dgm:pt>
    <dgm:pt modelId="{13ECEAD4-41E7-43A2-92E3-5956781D6CC5}" type="pres">
      <dgm:prSet presAssocID="{BB4074C9-F4E3-4BAE-A174-52ECC6003A1B}" presName="LevelTwoTextNode" presStyleLbl="node2" presStyleIdx="3" presStyleCnt="9">
        <dgm:presLayoutVars>
          <dgm:chPref val="3"/>
        </dgm:presLayoutVars>
      </dgm:prSet>
      <dgm:spPr/>
    </dgm:pt>
    <dgm:pt modelId="{2EE4E54A-8A3C-4C86-8956-CE8AC77A2E85}" type="pres">
      <dgm:prSet presAssocID="{BB4074C9-F4E3-4BAE-A174-52ECC6003A1B}" presName="level3hierChild" presStyleCnt="0"/>
      <dgm:spPr/>
    </dgm:pt>
    <dgm:pt modelId="{9DAE25BE-D86A-4DE0-BB5B-BEABDB550D41}" type="pres">
      <dgm:prSet presAssocID="{CB079707-E0C6-4AE9-9CEF-A3BB868F517D}" presName="conn2-1" presStyleLbl="parChTrans1D2" presStyleIdx="4" presStyleCnt="9"/>
      <dgm:spPr/>
    </dgm:pt>
    <dgm:pt modelId="{68A7697F-FD5F-423D-A295-1A5FC0175E32}" type="pres">
      <dgm:prSet presAssocID="{CB079707-E0C6-4AE9-9CEF-A3BB868F517D}" presName="connTx" presStyleLbl="parChTrans1D2" presStyleIdx="4" presStyleCnt="9"/>
      <dgm:spPr/>
    </dgm:pt>
    <dgm:pt modelId="{BD43046D-3F73-495D-AC9B-1A8801CAE4CC}" type="pres">
      <dgm:prSet presAssocID="{A17A2EA3-D15F-456E-B159-4A457E45AF0A}" presName="root2" presStyleCnt="0"/>
      <dgm:spPr/>
    </dgm:pt>
    <dgm:pt modelId="{B210E733-3C0A-418F-98E3-250A267F29BF}" type="pres">
      <dgm:prSet presAssocID="{A17A2EA3-D15F-456E-B159-4A457E45AF0A}" presName="LevelTwoTextNode" presStyleLbl="node2" presStyleIdx="4" presStyleCnt="9">
        <dgm:presLayoutVars>
          <dgm:chPref val="3"/>
        </dgm:presLayoutVars>
      </dgm:prSet>
      <dgm:spPr/>
    </dgm:pt>
    <dgm:pt modelId="{9A5C1F66-C78E-4F57-B500-90D741DA58DA}" type="pres">
      <dgm:prSet presAssocID="{A17A2EA3-D15F-456E-B159-4A457E45AF0A}" presName="level3hierChild" presStyleCnt="0"/>
      <dgm:spPr/>
    </dgm:pt>
    <dgm:pt modelId="{C00959FA-27B0-4C35-94CB-6618AD7D1CE3}" type="pres">
      <dgm:prSet presAssocID="{88E8D14F-94C5-4443-A2BB-4BD3D85B3AF7}" presName="conn2-1" presStyleLbl="parChTrans1D2" presStyleIdx="5" presStyleCnt="9"/>
      <dgm:spPr/>
    </dgm:pt>
    <dgm:pt modelId="{F2CCAAE5-CAF5-491C-976C-71859D167409}" type="pres">
      <dgm:prSet presAssocID="{88E8D14F-94C5-4443-A2BB-4BD3D85B3AF7}" presName="connTx" presStyleLbl="parChTrans1D2" presStyleIdx="5" presStyleCnt="9"/>
      <dgm:spPr/>
    </dgm:pt>
    <dgm:pt modelId="{24F29811-DEF4-4972-89C9-A4C277BE5965}" type="pres">
      <dgm:prSet presAssocID="{72DCC434-87B0-4EC7-B837-37CDC33B2A1B}" presName="root2" presStyleCnt="0"/>
      <dgm:spPr/>
    </dgm:pt>
    <dgm:pt modelId="{EB2750DA-0CA6-4AE3-BE07-F6D130BCEB94}" type="pres">
      <dgm:prSet presAssocID="{72DCC434-87B0-4EC7-B837-37CDC33B2A1B}" presName="LevelTwoTextNode" presStyleLbl="node2" presStyleIdx="5" presStyleCnt="9">
        <dgm:presLayoutVars>
          <dgm:chPref val="3"/>
        </dgm:presLayoutVars>
      </dgm:prSet>
      <dgm:spPr/>
    </dgm:pt>
    <dgm:pt modelId="{5CD2183E-6B79-443A-895B-A7F154486461}" type="pres">
      <dgm:prSet presAssocID="{72DCC434-87B0-4EC7-B837-37CDC33B2A1B}" presName="level3hierChild" presStyleCnt="0"/>
      <dgm:spPr/>
    </dgm:pt>
    <dgm:pt modelId="{5C20F7E1-6130-492C-9BF0-C020A5873D67}" type="pres">
      <dgm:prSet presAssocID="{98356207-D561-489F-AA58-DA40E3B07520}" presName="conn2-1" presStyleLbl="parChTrans1D2" presStyleIdx="6" presStyleCnt="9"/>
      <dgm:spPr/>
    </dgm:pt>
    <dgm:pt modelId="{60EF69F3-FB4A-4835-83F2-F92B1911BC58}" type="pres">
      <dgm:prSet presAssocID="{98356207-D561-489F-AA58-DA40E3B07520}" presName="connTx" presStyleLbl="parChTrans1D2" presStyleIdx="6" presStyleCnt="9"/>
      <dgm:spPr/>
    </dgm:pt>
    <dgm:pt modelId="{9E7AA03C-F179-4959-B3C3-664B1A1DA6ED}" type="pres">
      <dgm:prSet presAssocID="{3CA62680-BD13-4D39-814E-399281E62ADA}" presName="root2" presStyleCnt="0"/>
      <dgm:spPr/>
    </dgm:pt>
    <dgm:pt modelId="{5512540A-0CA3-4646-A423-60DB55E53C08}" type="pres">
      <dgm:prSet presAssocID="{3CA62680-BD13-4D39-814E-399281E62ADA}" presName="LevelTwoTextNode" presStyleLbl="node2" presStyleIdx="6" presStyleCnt="9">
        <dgm:presLayoutVars>
          <dgm:chPref val="3"/>
        </dgm:presLayoutVars>
      </dgm:prSet>
      <dgm:spPr/>
    </dgm:pt>
    <dgm:pt modelId="{DDA48A22-2F37-4972-AA0C-9726449FB0EA}" type="pres">
      <dgm:prSet presAssocID="{3CA62680-BD13-4D39-814E-399281E62ADA}" presName="level3hierChild" presStyleCnt="0"/>
      <dgm:spPr/>
    </dgm:pt>
    <dgm:pt modelId="{17C16CCA-79F7-4D59-A7A9-AE0693992639}" type="pres">
      <dgm:prSet presAssocID="{0E72E13E-496D-4469-B361-31397AEA9C8B}" presName="conn2-1" presStyleLbl="parChTrans1D3" presStyleIdx="2" presStyleCnt="5"/>
      <dgm:spPr/>
    </dgm:pt>
    <dgm:pt modelId="{67076268-8D24-40A1-9498-EEE28C767854}" type="pres">
      <dgm:prSet presAssocID="{0E72E13E-496D-4469-B361-31397AEA9C8B}" presName="connTx" presStyleLbl="parChTrans1D3" presStyleIdx="2" presStyleCnt="5"/>
      <dgm:spPr/>
    </dgm:pt>
    <dgm:pt modelId="{EFCA1AA7-6356-4CF3-B994-879EA8707E5C}" type="pres">
      <dgm:prSet presAssocID="{562C3CFC-19F1-4686-919B-237FF6894E73}" presName="root2" presStyleCnt="0"/>
      <dgm:spPr/>
    </dgm:pt>
    <dgm:pt modelId="{A0307A46-2F92-4A0D-8F78-5A83FFC53629}" type="pres">
      <dgm:prSet presAssocID="{562C3CFC-19F1-4686-919B-237FF6894E73}" presName="LevelTwoTextNode" presStyleLbl="node3" presStyleIdx="2" presStyleCnt="5">
        <dgm:presLayoutVars>
          <dgm:chPref val="3"/>
        </dgm:presLayoutVars>
      </dgm:prSet>
      <dgm:spPr/>
    </dgm:pt>
    <dgm:pt modelId="{7C0A4D8D-B49E-4105-A2FC-310C21E53FF5}" type="pres">
      <dgm:prSet presAssocID="{562C3CFC-19F1-4686-919B-237FF6894E73}" presName="level3hierChild" presStyleCnt="0"/>
      <dgm:spPr/>
    </dgm:pt>
    <dgm:pt modelId="{F22C5D6F-623A-431A-852D-F3DFE1EAA1F7}" type="pres">
      <dgm:prSet presAssocID="{F749C2DC-718A-4B3F-9F8F-7D2280A9971F}" presName="conn2-1" presStyleLbl="parChTrans1D3" presStyleIdx="3" presStyleCnt="5"/>
      <dgm:spPr/>
    </dgm:pt>
    <dgm:pt modelId="{C643E23F-630E-4617-8F93-4A081F3EE751}" type="pres">
      <dgm:prSet presAssocID="{F749C2DC-718A-4B3F-9F8F-7D2280A9971F}" presName="connTx" presStyleLbl="parChTrans1D3" presStyleIdx="3" presStyleCnt="5"/>
      <dgm:spPr/>
    </dgm:pt>
    <dgm:pt modelId="{55F33335-3F2B-4CA3-82BD-B3BC4A5C6B04}" type="pres">
      <dgm:prSet presAssocID="{DC16A705-50AE-438A-8D25-048DB0FBE392}" presName="root2" presStyleCnt="0"/>
      <dgm:spPr/>
    </dgm:pt>
    <dgm:pt modelId="{E633DA28-D5B6-4013-B487-94CBBD809A4E}" type="pres">
      <dgm:prSet presAssocID="{DC16A705-50AE-438A-8D25-048DB0FBE392}" presName="LevelTwoTextNode" presStyleLbl="node3" presStyleIdx="3" presStyleCnt="5" custLinFactNeighborX="-1143" custLinFactNeighborY="5623">
        <dgm:presLayoutVars>
          <dgm:chPref val="3"/>
        </dgm:presLayoutVars>
      </dgm:prSet>
      <dgm:spPr/>
    </dgm:pt>
    <dgm:pt modelId="{5364255D-B1DA-4D5A-B2A0-E06A8045D4AE}" type="pres">
      <dgm:prSet presAssocID="{DC16A705-50AE-438A-8D25-048DB0FBE392}" presName="level3hierChild" presStyleCnt="0"/>
      <dgm:spPr/>
    </dgm:pt>
    <dgm:pt modelId="{683C90AE-416C-4EDC-8C29-ABB43227CB47}" type="pres">
      <dgm:prSet presAssocID="{A24E2B1C-0923-4B44-9A15-7CB239509053}" presName="conn2-1" presStyleLbl="parChTrans1D4" presStyleIdx="0" presStyleCnt="6"/>
      <dgm:spPr/>
    </dgm:pt>
    <dgm:pt modelId="{43DF47BB-2AF3-4561-8673-7F022612F12A}" type="pres">
      <dgm:prSet presAssocID="{A24E2B1C-0923-4B44-9A15-7CB239509053}" presName="connTx" presStyleLbl="parChTrans1D4" presStyleIdx="0" presStyleCnt="6"/>
      <dgm:spPr/>
    </dgm:pt>
    <dgm:pt modelId="{5170C04E-E4CC-46E5-AA6B-EBE0E86C7F0B}" type="pres">
      <dgm:prSet presAssocID="{D40AA676-8E39-4EA8-A68F-F1F8393C492F}" presName="root2" presStyleCnt="0"/>
      <dgm:spPr/>
    </dgm:pt>
    <dgm:pt modelId="{7CC50E01-49BB-47B5-A4AB-6B615BAA4557}" type="pres">
      <dgm:prSet presAssocID="{D40AA676-8E39-4EA8-A68F-F1F8393C492F}" presName="LevelTwoTextNode" presStyleLbl="node4" presStyleIdx="0" presStyleCnt="6">
        <dgm:presLayoutVars>
          <dgm:chPref val="3"/>
        </dgm:presLayoutVars>
      </dgm:prSet>
      <dgm:spPr/>
    </dgm:pt>
    <dgm:pt modelId="{A2E8C820-8F64-42DA-BCF1-D658854AF145}" type="pres">
      <dgm:prSet presAssocID="{D40AA676-8E39-4EA8-A68F-F1F8393C492F}" presName="level3hierChild" presStyleCnt="0"/>
      <dgm:spPr/>
    </dgm:pt>
    <dgm:pt modelId="{C32D750A-D101-4E08-84DD-FEA4BD30D9DF}" type="pres">
      <dgm:prSet presAssocID="{442F1EDB-BEA7-4C19-8258-C2F9AE96D98F}" presName="conn2-1" presStyleLbl="parChTrans1D4" presStyleIdx="1" presStyleCnt="6"/>
      <dgm:spPr/>
    </dgm:pt>
    <dgm:pt modelId="{04DA0401-98F6-4D8F-A620-111292739C4D}" type="pres">
      <dgm:prSet presAssocID="{442F1EDB-BEA7-4C19-8258-C2F9AE96D98F}" presName="connTx" presStyleLbl="parChTrans1D4" presStyleIdx="1" presStyleCnt="6"/>
      <dgm:spPr/>
    </dgm:pt>
    <dgm:pt modelId="{938CF413-93A1-444F-A496-70A84250297E}" type="pres">
      <dgm:prSet presAssocID="{9435DDF3-59CB-46B7-9F47-AC047C2043A9}" presName="root2" presStyleCnt="0"/>
      <dgm:spPr/>
    </dgm:pt>
    <dgm:pt modelId="{14D1FF05-2A96-4251-9891-0F408BBAD9A8}" type="pres">
      <dgm:prSet presAssocID="{9435DDF3-59CB-46B7-9F47-AC047C2043A9}" presName="LevelTwoTextNode" presStyleLbl="node4" presStyleIdx="1" presStyleCnt="6">
        <dgm:presLayoutVars>
          <dgm:chPref val="3"/>
        </dgm:presLayoutVars>
      </dgm:prSet>
      <dgm:spPr/>
    </dgm:pt>
    <dgm:pt modelId="{F0573F9F-C0EF-4729-A2B5-790BBBEBF571}" type="pres">
      <dgm:prSet presAssocID="{9435DDF3-59CB-46B7-9F47-AC047C2043A9}" presName="level3hierChild" presStyleCnt="0"/>
      <dgm:spPr/>
    </dgm:pt>
    <dgm:pt modelId="{B0EE7A65-947D-43A1-9510-625405F5172C}" type="pres">
      <dgm:prSet presAssocID="{E39F766C-A0D0-47E6-8EC3-B81D1EABE97E}" presName="conn2-1" presStyleLbl="parChTrans1D4" presStyleIdx="2" presStyleCnt="6"/>
      <dgm:spPr/>
    </dgm:pt>
    <dgm:pt modelId="{D33FF8F3-68B2-44E7-97AB-4589D04C4D98}" type="pres">
      <dgm:prSet presAssocID="{E39F766C-A0D0-47E6-8EC3-B81D1EABE97E}" presName="connTx" presStyleLbl="parChTrans1D4" presStyleIdx="2" presStyleCnt="6"/>
      <dgm:spPr/>
    </dgm:pt>
    <dgm:pt modelId="{78F264BC-1CA0-41E2-A9F1-4C2BAADB3359}" type="pres">
      <dgm:prSet presAssocID="{CD62928E-2AF4-4D15-9F43-B779F529C16C}" presName="root2" presStyleCnt="0"/>
      <dgm:spPr/>
    </dgm:pt>
    <dgm:pt modelId="{08859D76-1D82-487A-8922-028FD25B54A2}" type="pres">
      <dgm:prSet presAssocID="{CD62928E-2AF4-4D15-9F43-B779F529C16C}" presName="LevelTwoTextNode" presStyleLbl="node4" presStyleIdx="2" presStyleCnt="6">
        <dgm:presLayoutVars>
          <dgm:chPref val="3"/>
        </dgm:presLayoutVars>
      </dgm:prSet>
      <dgm:spPr/>
    </dgm:pt>
    <dgm:pt modelId="{90702AAA-E2B2-469C-A8D9-984846C40183}" type="pres">
      <dgm:prSet presAssocID="{CD62928E-2AF4-4D15-9F43-B779F529C16C}" presName="level3hierChild" presStyleCnt="0"/>
      <dgm:spPr/>
    </dgm:pt>
    <dgm:pt modelId="{9C8D6C2A-1D4D-436F-A5FD-5E3CBB76D60D}" type="pres">
      <dgm:prSet presAssocID="{2F63A7BE-515E-4979-BAEE-89F6788E78F2}" presName="conn2-1" presStyleLbl="parChTrans1D4" presStyleIdx="3" presStyleCnt="6"/>
      <dgm:spPr/>
    </dgm:pt>
    <dgm:pt modelId="{CA04FC50-7350-4232-8DFF-4E72BB23BA58}" type="pres">
      <dgm:prSet presAssocID="{2F63A7BE-515E-4979-BAEE-89F6788E78F2}" presName="connTx" presStyleLbl="parChTrans1D4" presStyleIdx="3" presStyleCnt="6"/>
      <dgm:spPr/>
    </dgm:pt>
    <dgm:pt modelId="{6D00678A-5F3E-4ECB-8E74-B3C460396321}" type="pres">
      <dgm:prSet presAssocID="{CE213A4D-A958-4ED6-93E9-F80A1FEB3B6B}" presName="root2" presStyleCnt="0"/>
      <dgm:spPr/>
    </dgm:pt>
    <dgm:pt modelId="{88C5F46B-263F-4AC0-AD53-56E45A38E396}" type="pres">
      <dgm:prSet presAssocID="{CE213A4D-A958-4ED6-93E9-F80A1FEB3B6B}" presName="LevelTwoTextNode" presStyleLbl="node4" presStyleIdx="3" presStyleCnt="6">
        <dgm:presLayoutVars>
          <dgm:chPref val="3"/>
        </dgm:presLayoutVars>
      </dgm:prSet>
      <dgm:spPr/>
    </dgm:pt>
    <dgm:pt modelId="{96B0BB0A-0791-4DD1-A239-4A365DEBCC4F}" type="pres">
      <dgm:prSet presAssocID="{CE213A4D-A958-4ED6-93E9-F80A1FEB3B6B}" presName="level3hierChild" presStyleCnt="0"/>
      <dgm:spPr/>
    </dgm:pt>
    <dgm:pt modelId="{E8418879-77EE-443F-8F1D-2930F1FBF6F0}" type="pres">
      <dgm:prSet presAssocID="{2643A284-716C-4C6B-82B9-E15987B501A4}" presName="conn2-1" presStyleLbl="parChTrans1D3" presStyleIdx="4" presStyleCnt="5"/>
      <dgm:spPr/>
    </dgm:pt>
    <dgm:pt modelId="{E3D16FC9-2561-433C-8346-299C619FA6EC}" type="pres">
      <dgm:prSet presAssocID="{2643A284-716C-4C6B-82B9-E15987B501A4}" presName="connTx" presStyleLbl="parChTrans1D3" presStyleIdx="4" presStyleCnt="5"/>
      <dgm:spPr/>
    </dgm:pt>
    <dgm:pt modelId="{89E5E5E6-B2EE-4EB1-BA62-161AE437C85B}" type="pres">
      <dgm:prSet presAssocID="{30FF0F16-47CE-4F7A-B99E-AC5EAAB5C0D0}" presName="root2" presStyleCnt="0"/>
      <dgm:spPr/>
    </dgm:pt>
    <dgm:pt modelId="{7FBECADD-D0A4-47B2-993A-FC274A27B7F9}" type="pres">
      <dgm:prSet presAssocID="{30FF0F16-47CE-4F7A-B99E-AC5EAAB5C0D0}" presName="LevelTwoTextNode" presStyleLbl="node3" presStyleIdx="4" presStyleCnt="5">
        <dgm:presLayoutVars>
          <dgm:chPref val="3"/>
        </dgm:presLayoutVars>
      </dgm:prSet>
      <dgm:spPr/>
    </dgm:pt>
    <dgm:pt modelId="{AF56D044-680C-45AD-AEA0-4F3BAF958550}" type="pres">
      <dgm:prSet presAssocID="{30FF0F16-47CE-4F7A-B99E-AC5EAAB5C0D0}" presName="level3hierChild" presStyleCnt="0"/>
      <dgm:spPr/>
    </dgm:pt>
    <dgm:pt modelId="{60C4C88E-7F1C-4953-8CE1-BF76D7F5340B}" type="pres">
      <dgm:prSet presAssocID="{318A5279-9156-4D62-AB4A-2D891AD78A0E}" presName="conn2-1" presStyleLbl="parChTrans1D4" presStyleIdx="4" presStyleCnt="6"/>
      <dgm:spPr/>
    </dgm:pt>
    <dgm:pt modelId="{1561259D-C941-422E-9CF1-46F6CEB6ADDA}" type="pres">
      <dgm:prSet presAssocID="{318A5279-9156-4D62-AB4A-2D891AD78A0E}" presName="connTx" presStyleLbl="parChTrans1D4" presStyleIdx="4" presStyleCnt="6"/>
      <dgm:spPr/>
    </dgm:pt>
    <dgm:pt modelId="{CCDA2D05-C393-41C9-BBB1-BEDE143EA233}" type="pres">
      <dgm:prSet presAssocID="{C9A7CCF9-B420-4C7B-B76E-5FA9D3E0E40C}" presName="root2" presStyleCnt="0"/>
      <dgm:spPr/>
    </dgm:pt>
    <dgm:pt modelId="{6550A203-1E36-47AD-9408-D19DF9AB8B11}" type="pres">
      <dgm:prSet presAssocID="{C9A7CCF9-B420-4C7B-B76E-5FA9D3E0E40C}" presName="LevelTwoTextNode" presStyleLbl="node4" presStyleIdx="4" presStyleCnt="6">
        <dgm:presLayoutVars>
          <dgm:chPref val="3"/>
        </dgm:presLayoutVars>
      </dgm:prSet>
      <dgm:spPr/>
    </dgm:pt>
    <dgm:pt modelId="{B7448C0F-B885-4E08-8442-0B2D9318BD09}" type="pres">
      <dgm:prSet presAssocID="{C9A7CCF9-B420-4C7B-B76E-5FA9D3E0E40C}" presName="level3hierChild" presStyleCnt="0"/>
      <dgm:spPr/>
    </dgm:pt>
    <dgm:pt modelId="{6C86AB26-D797-4C68-AEF6-23D1D0FBBB4C}" type="pres">
      <dgm:prSet presAssocID="{22D46DB6-CC0D-4C63-B6D0-0757A194FF57}" presName="conn2-1" presStyleLbl="parChTrans1D4" presStyleIdx="5" presStyleCnt="6"/>
      <dgm:spPr/>
    </dgm:pt>
    <dgm:pt modelId="{0B091373-5913-4FBF-B971-471936511A05}" type="pres">
      <dgm:prSet presAssocID="{22D46DB6-CC0D-4C63-B6D0-0757A194FF57}" presName="connTx" presStyleLbl="parChTrans1D4" presStyleIdx="5" presStyleCnt="6"/>
      <dgm:spPr/>
    </dgm:pt>
    <dgm:pt modelId="{AB49E5E1-B0C7-4808-A72C-34B024796075}" type="pres">
      <dgm:prSet presAssocID="{FCE0634B-26CA-457F-B667-210B9FEFB87A}" presName="root2" presStyleCnt="0"/>
      <dgm:spPr/>
    </dgm:pt>
    <dgm:pt modelId="{E2487F52-F7F2-4617-8370-AEF89CABBE2B}" type="pres">
      <dgm:prSet presAssocID="{FCE0634B-26CA-457F-B667-210B9FEFB87A}" presName="LevelTwoTextNode" presStyleLbl="node4" presStyleIdx="5" presStyleCnt="6">
        <dgm:presLayoutVars>
          <dgm:chPref val="3"/>
        </dgm:presLayoutVars>
      </dgm:prSet>
      <dgm:spPr/>
    </dgm:pt>
    <dgm:pt modelId="{0ED01079-E893-4B82-A8A9-36B144529AEE}" type="pres">
      <dgm:prSet presAssocID="{FCE0634B-26CA-457F-B667-210B9FEFB87A}" presName="level3hierChild" presStyleCnt="0"/>
      <dgm:spPr/>
    </dgm:pt>
    <dgm:pt modelId="{43F7F6D3-BD80-4FB0-BF14-0B5EF2E85D1F}" type="pres">
      <dgm:prSet presAssocID="{2C74E698-9D00-458E-8F89-769EC3ED4F5D}" presName="conn2-1" presStyleLbl="parChTrans1D2" presStyleIdx="7" presStyleCnt="9"/>
      <dgm:spPr/>
    </dgm:pt>
    <dgm:pt modelId="{D4DD329D-4FBB-483A-AD78-B1AB42FE24B9}" type="pres">
      <dgm:prSet presAssocID="{2C74E698-9D00-458E-8F89-769EC3ED4F5D}" presName="connTx" presStyleLbl="parChTrans1D2" presStyleIdx="7" presStyleCnt="9"/>
      <dgm:spPr/>
    </dgm:pt>
    <dgm:pt modelId="{B3BA946E-EDA5-4252-A516-98E814D93843}" type="pres">
      <dgm:prSet presAssocID="{11DF9755-F3BC-42E3-821C-573FB9F432D5}" presName="root2" presStyleCnt="0"/>
      <dgm:spPr/>
    </dgm:pt>
    <dgm:pt modelId="{28D76992-638A-4757-8166-1E8F53006ECD}" type="pres">
      <dgm:prSet presAssocID="{11DF9755-F3BC-42E3-821C-573FB9F432D5}" presName="LevelTwoTextNode" presStyleLbl="node2" presStyleIdx="7" presStyleCnt="9">
        <dgm:presLayoutVars>
          <dgm:chPref val="3"/>
        </dgm:presLayoutVars>
      </dgm:prSet>
      <dgm:spPr/>
    </dgm:pt>
    <dgm:pt modelId="{302128E6-E4B6-4C79-B78A-DE407ED9799C}" type="pres">
      <dgm:prSet presAssocID="{11DF9755-F3BC-42E3-821C-573FB9F432D5}" presName="level3hierChild" presStyleCnt="0"/>
      <dgm:spPr/>
    </dgm:pt>
    <dgm:pt modelId="{BA3A8F35-447F-414F-9932-6283F902C531}" type="pres">
      <dgm:prSet presAssocID="{5F45C471-2B1A-41C1-8D17-8D3C6C314D9F}" presName="conn2-1" presStyleLbl="parChTrans1D2" presStyleIdx="8" presStyleCnt="9"/>
      <dgm:spPr/>
    </dgm:pt>
    <dgm:pt modelId="{7F4DDCD6-17D0-43B1-B78A-4CBE38FAA02C}" type="pres">
      <dgm:prSet presAssocID="{5F45C471-2B1A-41C1-8D17-8D3C6C314D9F}" presName="connTx" presStyleLbl="parChTrans1D2" presStyleIdx="8" presStyleCnt="9"/>
      <dgm:spPr/>
    </dgm:pt>
    <dgm:pt modelId="{5367AA1F-34DC-44E8-B8A5-D929BC4FD02F}" type="pres">
      <dgm:prSet presAssocID="{D1FA1A6A-22F7-4484-A434-2BDD627B6E4F}" presName="root2" presStyleCnt="0"/>
      <dgm:spPr/>
    </dgm:pt>
    <dgm:pt modelId="{C5F0A6DC-16D8-4C0C-BA2B-3B0AE16D7F50}" type="pres">
      <dgm:prSet presAssocID="{D1FA1A6A-22F7-4484-A434-2BDD627B6E4F}" presName="LevelTwoTextNode" presStyleLbl="node2" presStyleIdx="8" presStyleCnt="9">
        <dgm:presLayoutVars>
          <dgm:chPref val="3"/>
        </dgm:presLayoutVars>
      </dgm:prSet>
      <dgm:spPr/>
    </dgm:pt>
    <dgm:pt modelId="{6AEC1955-7A0B-4D16-B4A3-49EEB314B7A5}" type="pres">
      <dgm:prSet presAssocID="{D1FA1A6A-22F7-4484-A434-2BDD627B6E4F}" presName="level3hierChild" presStyleCnt="0"/>
      <dgm:spPr/>
    </dgm:pt>
  </dgm:ptLst>
  <dgm:cxnLst>
    <dgm:cxn modelId="{F810CD01-2195-4C38-9C9C-EA6533F08D21}" type="presOf" srcId="{2F63A7BE-515E-4979-BAEE-89F6788E78F2}" destId="{9C8D6C2A-1D4D-436F-A5FD-5E3CBB76D60D}" srcOrd="0" destOrd="0" presId="urn:microsoft.com/office/officeart/2008/layout/HorizontalMultiLevelHierarchy"/>
    <dgm:cxn modelId="{36E02205-958E-4A71-BDF9-EE33B092234C}" type="presOf" srcId="{E39F766C-A0D0-47E6-8EC3-B81D1EABE97E}" destId="{B0EE7A65-947D-43A1-9510-625405F5172C}" srcOrd="0" destOrd="0" presId="urn:microsoft.com/office/officeart/2008/layout/HorizontalMultiLevelHierarchy"/>
    <dgm:cxn modelId="{6AB97A08-665D-4A3E-BB0F-0FF6D960AFFE}" srcId="{30FF0F16-47CE-4F7A-B99E-AC5EAAB5C0D0}" destId="{FCE0634B-26CA-457F-B667-210B9FEFB87A}" srcOrd="1" destOrd="0" parTransId="{22D46DB6-CC0D-4C63-B6D0-0757A194FF57}" sibTransId="{8D369EEF-548B-4ACB-9FAD-39DDFE96F8E3}"/>
    <dgm:cxn modelId="{7C47250D-75BF-4CA1-9AA9-6CA727456FA1}" type="presOf" srcId="{F90523AD-7EC6-4BDE-BEFB-1625B02AE191}" destId="{F62FCA8A-46DB-4D3B-8CFB-73599A2F86C2}" srcOrd="0" destOrd="0" presId="urn:microsoft.com/office/officeart/2008/layout/HorizontalMultiLevelHierarchy"/>
    <dgm:cxn modelId="{344DCF10-1C3B-4CB0-81A5-0C029820F341}" srcId="{3CA62680-BD13-4D39-814E-399281E62ADA}" destId="{DC16A705-50AE-438A-8D25-048DB0FBE392}" srcOrd="1" destOrd="0" parTransId="{F749C2DC-718A-4B3F-9F8F-7D2280A9971F}" sibTransId="{C95D508E-4347-41A9-B681-AB114352F887}"/>
    <dgm:cxn modelId="{A8DB1F19-C34F-4482-8151-14F5D0D9001A}" type="presOf" srcId="{00B8268B-81F8-48BF-85EA-D479D16A61C7}" destId="{E8E9484D-0DE5-4DC7-B320-383FB137F771}" srcOrd="0" destOrd="0" presId="urn:microsoft.com/office/officeart/2008/layout/HorizontalMultiLevelHierarchy"/>
    <dgm:cxn modelId="{A0E2AE19-078A-4274-9A27-E148CB9841F5}" type="presOf" srcId="{A24E2B1C-0923-4B44-9A15-7CB239509053}" destId="{43DF47BB-2AF3-4561-8673-7F022612F12A}" srcOrd="1" destOrd="0" presId="urn:microsoft.com/office/officeart/2008/layout/HorizontalMultiLevelHierarchy"/>
    <dgm:cxn modelId="{7177581C-BD4D-478C-AF3A-CCB994580B29}" type="presOf" srcId="{11DF9755-F3BC-42E3-821C-573FB9F432D5}" destId="{28D76992-638A-4757-8166-1E8F53006ECD}" srcOrd="0" destOrd="0" presId="urn:microsoft.com/office/officeart/2008/layout/HorizontalMultiLevelHierarchy"/>
    <dgm:cxn modelId="{053BAE1C-EBC9-4DF2-8EE6-E39DF2C77191}" type="presOf" srcId="{2C74E698-9D00-458E-8F89-769EC3ED4F5D}" destId="{D4DD329D-4FBB-483A-AD78-B1AB42FE24B9}" srcOrd="1" destOrd="0" presId="urn:microsoft.com/office/officeart/2008/layout/HorizontalMultiLevelHierarchy"/>
    <dgm:cxn modelId="{97C5B51C-8DD7-4503-BCDC-9EF88D29DD14}" type="presOf" srcId="{318A5279-9156-4D62-AB4A-2D891AD78A0E}" destId="{1561259D-C941-422E-9CF1-46F6CEB6ADDA}" srcOrd="1" destOrd="0" presId="urn:microsoft.com/office/officeart/2008/layout/HorizontalMultiLevelHierarchy"/>
    <dgm:cxn modelId="{49DF521F-EAAE-4C41-96E9-A36512B74BD2}" srcId="{E2EAA32A-0FB2-4204-833E-BD06D6C64B9D}" destId="{D1FA1A6A-22F7-4484-A434-2BDD627B6E4F}" srcOrd="8" destOrd="0" parTransId="{5F45C471-2B1A-41C1-8D17-8D3C6C314D9F}" sibTransId="{C9789F99-C651-4411-A30C-36B804688640}"/>
    <dgm:cxn modelId="{4AF27F20-F9F4-4BE5-B965-485B7B7AC5A6}" type="presOf" srcId="{A24E2B1C-0923-4B44-9A15-7CB239509053}" destId="{683C90AE-416C-4EDC-8C29-ABB43227CB47}" srcOrd="0" destOrd="0" presId="urn:microsoft.com/office/officeart/2008/layout/HorizontalMultiLevelHierarchy"/>
    <dgm:cxn modelId="{8121E320-10EC-441B-A4BE-895E6C5A3B55}" type="presOf" srcId="{C2B29A48-5097-4AF6-BE86-23C17548D19D}" destId="{FB40125A-46C7-4905-BB1B-2AC6BB63F329}" srcOrd="0" destOrd="0" presId="urn:microsoft.com/office/officeart/2008/layout/HorizontalMultiLevelHierarchy"/>
    <dgm:cxn modelId="{8AABA721-D58E-4AC1-A88E-320CDB777811}" type="presOf" srcId="{30C98C99-03E4-4BBE-8AF6-0AD9AEBB8630}" destId="{51918A08-A5BA-42A4-AC7A-BD73AD6FF94D}" srcOrd="1" destOrd="0" presId="urn:microsoft.com/office/officeart/2008/layout/HorizontalMultiLevelHierarchy"/>
    <dgm:cxn modelId="{5618C025-800A-4408-97B6-F9C3B3C035B3}" type="presOf" srcId="{0E72E13E-496D-4469-B361-31397AEA9C8B}" destId="{17C16CCA-79F7-4D59-A7A9-AE0693992639}" srcOrd="0" destOrd="0" presId="urn:microsoft.com/office/officeart/2008/layout/HorizontalMultiLevelHierarchy"/>
    <dgm:cxn modelId="{74772826-6AE2-4266-8B5A-2901DCA164AC}" srcId="{E2EAA32A-0FB2-4204-833E-BD06D6C64B9D}" destId="{0AF54217-EE9A-4EB6-A962-713AE8DE251F}" srcOrd="2" destOrd="0" parTransId="{30C98C99-03E4-4BBE-8AF6-0AD9AEBB8630}" sibTransId="{31D1AC62-8C22-41A7-AA86-582605B7FE7C}"/>
    <dgm:cxn modelId="{A84C842C-ECD8-46B9-BB9D-21497A24241F}" type="presOf" srcId="{DC16A705-50AE-438A-8D25-048DB0FBE392}" destId="{E633DA28-D5B6-4013-B487-94CBBD809A4E}" srcOrd="0" destOrd="0" presId="urn:microsoft.com/office/officeart/2008/layout/HorizontalMultiLevelHierarchy"/>
    <dgm:cxn modelId="{B6249A2D-864C-4543-8A4B-93EEED5C8E32}" type="presOf" srcId="{2643A284-716C-4C6B-82B9-E15987B501A4}" destId="{E8418879-77EE-443F-8F1D-2930F1FBF6F0}" srcOrd="0" destOrd="0" presId="urn:microsoft.com/office/officeart/2008/layout/HorizontalMultiLevelHierarchy"/>
    <dgm:cxn modelId="{3DBB3C2F-4CAF-4555-851A-4F5C52E24096}" type="presOf" srcId="{C00EE9C6-6F17-4B9C-9559-4AD0CE2DEE82}" destId="{0AD299CC-9907-4C9B-9038-6EC626E8B846}" srcOrd="0" destOrd="0" presId="urn:microsoft.com/office/officeart/2008/layout/HorizontalMultiLevelHierarchy"/>
    <dgm:cxn modelId="{054C8135-E722-429E-835A-FFF3C2837461}" type="presOf" srcId="{442F1EDB-BEA7-4C19-8258-C2F9AE96D98F}" destId="{04DA0401-98F6-4D8F-A620-111292739C4D}" srcOrd="1" destOrd="0" presId="urn:microsoft.com/office/officeart/2008/layout/HorizontalMultiLevelHierarchy"/>
    <dgm:cxn modelId="{C9100A3A-BDA7-4B29-A2B1-FA31107FC593}" srcId="{4CA5866D-68AF-42D1-AC0A-8CB050EF81C1}" destId="{2CA9E704-C3E6-4DD7-B08D-212CE0F1771B}" srcOrd="1" destOrd="0" parTransId="{ED9C8762-5E7E-4AFB-AB72-4183A824476E}" sibTransId="{68D88688-B8AF-425A-801A-A87A0EA03B40}"/>
    <dgm:cxn modelId="{78426C5D-7005-4D19-8E06-4A655D167AC3}" type="presOf" srcId="{72DCC434-87B0-4EC7-B837-37CDC33B2A1B}" destId="{EB2750DA-0CA6-4AE3-BE07-F6D130BCEB94}" srcOrd="0" destOrd="0" presId="urn:microsoft.com/office/officeart/2008/layout/HorizontalMultiLevelHierarchy"/>
    <dgm:cxn modelId="{50075F5F-FAED-4F24-807E-F362387C71AC}" type="presOf" srcId="{88E8D14F-94C5-4443-A2BB-4BD3D85B3AF7}" destId="{C00959FA-27B0-4C35-94CB-6618AD7D1CE3}" srcOrd="0" destOrd="0" presId="urn:microsoft.com/office/officeart/2008/layout/HorizontalMultiLevelHierarchy"/>
    <dgm:cxn modelId="{0367825F-D79A-4A3B-A0FC-194C74DB3B9A}" type="presOf" srcId="{C00EE9C6-6F17-4B9C-9559-4AD0CE2DEE82}" destId="{F8AC1611-A08E-443E-BA1C-78E3FE79185C}" srcOrd="1" destOrd="0" presId="urn:microsoft.com/office/officeart/2008/layout/HorizontalMultiLevelHierarchy"/>
    <dgm:cxn modelId="{72108261-588E-4E9D-BB00-99CAA1CD2C11}" srcId="{3CA62680-BD13-4D39-814E-399281E62ADA}" destId="{30FF0F16-47CE-4F7A-B99E-AC5EAAB5C0D0}" srcOrd="2" destOrd="0" parTransId="{2643A284-716C-4C6B-82B9-E15987B501A4}" sibTransId="{B9E5070D-96F5-4D75-808D-AF8F2DCB297B}"/>
    <dgm:cxn modelId="{D288C741-E4F0-4572-A408-AA8F694420C2}" type="presOf" srcId="{2C74E698-9D00-458E-8F89-769EC3ED4F5D}" destId="{43F7F6D3-BD80-4FB0-BF14-0B5EF2E85D1F}" srcOrd="0" destOrd="0" presId="urn:microsoft.com/office/officeart/2008/layout/HorizontalMultiLevelHierarchy"/>
    <dgm:cxn modelId="{79724243-A7CE-43B2-830A-F3BE653654F0}" type="presOf" srcId="{BB4074C9-F4E3-4BAE-A174-52ECC6003A1B}" destId="{13ECEAD4-41E7-43A2-92E3-5956781D6CC5}" srcOrd="0" destOrd="0" presId="urn:microsoft.com/office/officeart/2008/layout/HorizontalMultiLevelHierarchy"/>
    <dgm:cxn modelId="{B0FB9044-656B-4AD0-AE78-14828D7E1622}" type="presOf" srcId="{3CA62680-BD13-4D39-814E-399281E62ADA}" destId="{5512540A-0CA3-4646-A423-60DB55E53C08}" srcOrd="0" destOrd="0" presId="urn:microsoft.com/office/officeart/2008/layout/HorizontalMultiLevelHierarchy"/>
    <dgm:cxn modelId="{A8842345-4B85-46D0-9A9E-D14DD2E86EB2}" type="presOf" srcId="{ED9C8762-5E7E-4AFB-AB72-4183A824476E}" destId="{47BB8636-DBF9-42A3-8686-860156395026}" srcOrd="0" destOrd="0" presId="urn:microsoft.com/office/officeart/2008/layout/HorizontalMultiLevelHierarchy"/>
    <dgm:cxn modelId="{38090E46-E976-4347-A5F8-B910FE7DDF80}" type="presOf" srcId="{A1D04CD1-C314-4147-8449-0AD283550314}" destId="{E552DB3D-D4BF-4EE3-B86B-8A2BF22E1138}" srcOrd="0" destOrd="0" presId="urn:microsoft.com/office/officeart/2008/layout/HorizontalMultiLevelHierarchy"/>
    <dgm:cxn modelId="{2F3F2966-3499-41DD-B4E0-F8A283E20ADB}" type="presOf" srcId="{E39F766C-A0D0-47E6-8EC3-B81D1EABE97E}" destId="{D33FF8F3-68B2-44E7-97AB-4589D04C4D98}" srcOrd="1" destOrd="0" presId="urn:microsoft.com/office/officeart/2008/layout/HorizontalMultiLevelHierarchy"/>
    <dgm:cxn modelId="{01DECC47-D309-42C7-8E19-7AC6787177F2}" type="presOf" srcId="{CD62928E-2AF4-4D15-9F43-B779F529C16C}" destId="{08859D76-1D82-487A-8922-028FD25B54A2}" srcOrd="0" destOrd="0" presId="urn:microsoft.com/office/officeart/2008/layout/HorizontalMultiLevelHierarchy"/>
    <dgm:cxn modelId="{34150048-457F-4864-B7C4-8EB94E70D1EF}" type="presOf" srcId="{2CA9E704-C3E6-4DD7-B08D-212CE0F1771B}" destId="{7AC511FC-4559-4828-A5C0-3E384EDD2D44}" srcOrd="0" destOrd="0" presId="urn:microsoft.com/office/officeart/2008/layout/HorizontalMultiLevelHierarchy"/>
    <dgm:cxn modelId="{624E7D48-5824-4EAB-8EF6-0FF099CE6918}" srcId="{E2EAA32A-0FB2-4204-833E-BD06D6C64B9D}" destId="{4CA5866D-68AF-42D1-AC0A-8CB050EF81C1}" srcOrd="0" destOrd="0" parTransId="{C00EE9C6-6F17-4B9C-9559-4AD0CE2DEE82}" sibTransId="{27EF6CE9-225C-48B6-9200-1727EF3CD1D8}"/>
    <dgm:cxn modelId="{74CC294E-6814-4186-99BE-55B9153A0752}" type="presOf" srcId="{98356207-D561-489F-AA58-DA40E3B07520}" destId="{5C20F7E1-6130-492C-9BF0-C020A5873D67}" srcOrd="0" destOrd="0" presId="urn:microsoft.com/office/officeart/2008/layout/HorizontalMultiLevelHierarchy"/>
    <dgm:cxn modelId="{A08DBB50-5897-4B8F-A12E-CE0D19AE8BA2}" srcId="{E2EAA32A-0FB2-4204-833E-BD06D6C64B9D}" destId="{BB4074C9-F4E3-4BAE-A174-52ECC6003A1B}" srcOrd="3" destOrd="0" parTransId="{C2B29A48-5097-4AF6-BE86-23C17548D19D}" sibTransId="{D65CDBCC-F10C-48DF-9E40-32963ABCB802}"/>
    <dgm:cxn modelId="{54225A54-0432-4453-A1CF-90DDA2CB2BFB}" type="presOf" srcId="{CB079707-E0C6-4AE9-9CEF-A3BB868F517D}" destId="{9DAE25BE-D86A-4DE0-BB5B-BEABDB550D41}" srcOrd="0" destOrd="0" presId="urn:microsoft.com/office/officeart/2008/layout/HorizontalMultiLevelHierarchy"/>
    <dgm:cxn modelId="{395B3975-3A21-43BF-A24C-8EC3F45CEA14}" type="presOf" srcId="{98356207-D561-489F-AA58-DA40E3B07520}" destId="{60EF69F3-FB4A-4835-83F2-F92B1911BC58}" srcOrd="1" destOrd="0" presId="urn:microsoft.com/office/officeart/2008/layout/HorizontalMultiLevelHierarchy"/>
    <dgm:cxn modelId="{0E13D256-A263-4255-B3D1-1553D2C564AD}" srcId="{E2EAA32A-0FB2-4204-833E-BD06D6C64B9D}" destId="{F90523AD-7EC6-4BDE-BEFB-1625B02AE191}" srcOrd="1" destOrd="0" parTransId="{A6E227F1-3400-4122-9F4B-1D239487C5D9}" sibTransId="{51EC4AE0-6821-4E6B-B406-396ECA5C1F72}"/>
    <dgm:cxn modelId="{BDD87257-E787-4D76-8FF1-5EF858FDD065}" srcId="{30FF0F16-47CE-4F7A-B99E-AC5EAAB5C0D0}" destId="{C9A7CCF9-B420-4C7B-B76E-5FA9D3E0E40C}" srcOrd="0" destOrd="0" parTransId="{318A5279-9156-4D62-AB4A-2D891AD78A0E}" sibTransId="{353D9A81-5F0B-47DF-8BC9-71908DF8D5AF}"/>
    <dgm:cxn modelId="{24867658-463A-4835-968C-BA9A952D6B0A}" type="presOf" srcId="{E2EAA32A-0FB2-4204-833E-BD06D6C64B9D}" destId="{ABB2D020-EA47-40C5-A9E4-494298EBEB9D}" srcOrd="0" destOrd="0" presId="urn:microsoft.com/office/officeart/2008/layout/HorizontalMultiLevelHierarchy"/>
    <dgm:cxn modelId="{4E5BA559-F2C4-4A4A-ACDE-129C371D2E57}" srcId="{E2EAA32A-0FB2-4204-833E-BD06D6C64B9D}" destId="{3CA62680-BD13-4D39-814E-399281E62ADA}" srcOrd="6" destOrd="0" parTransId="{98356207-D561-489F-AA58-DA40E3B07520}" sibTransId="{78A1ABFF-C643-4EA3-9CB8-775AB6B8F77E}"/>
    <dgm:cxn modelId="{1EE4A97C-262C-4C1E-84B6-9470791D145D}" type="presOf" srcId="{0E72E13E-496D-4469-B361-31397AEA9C8B}" destId="{67076268-8D24-40A1-9498-EEE28C767854}" srcOrd="1" destOrd="0" presId="urn:microsoft.com/office/officeart/2008/layout/HorizontalMultiLevelHierarchy"/>
    <dgm:cxn modelId="{4F41757E-2F62-4BE6-9C98-8D70B8477C32}" type="presOf" srcId="{D1FA1A6A-22F7-4484-A434-2BDD627B6E4F}" destId="{C5F0A6DC-16D8-4C0C-BA2B-3B0AE16D7F50}" srcOrd="0" destOrd="0" presId="urn:microsoft.com/office/officeart/2008/layout/HorizontalMultiLevelHierarchy"/>
    <dgm:cxn modelId="{DD0B7B7E-7A4B-4DAD-A5FB-5993DBF76F70}" type="presOf" srcId="{30FF0F16-47CE-4F7A-B99E-AC5EAAB5C0D0}" destId="{7FBECADD-D0A4-47B2-993A-FC274A27B7F9}" srcOrd="0" destOrd="0" presId="urn:microsoft.com/office/officeart/2008/layout/HorizontalMultiLevelHierarchy"/>
    <dgm:cxn modelId="{AEC7C17E-894A-4357-9A3B-5C95BD5C4850}" type="presOf" srcId="{CB079707-E0C6-4AE9-9CEF-A3BB868F517D}" destId="{68A7697F-FD5F-423D-A295-1A5FC0175E32}" srcOrd="1" destOrd="0" presId="urn:microsoft.com/office/officeart/2008/layout/HorizontalMultiLevelHierarchy"/>
    <dgm:cxn modelId="{7636AA7F-1A7A-4327-8328-4B61FCFA6C6F}" type="presOf" srcId="{F749C2DC-718A-4B3F-9F8F-7D2280A9971F}" destId="{F22C5D6F-623A-431A-852D-F3DFE1EAA1F7}" srcOrd="0" destOrd="0" presId="urn:microsoft.com/office/officeart/2008/layout/HorizontalMultiLevelHierarchy"/>
    <dgm:cxn modelId="{91752587-D881-4E8F-B72F-ECF8D2E53CFF}" type="presOf" srcId="{22D46DB6-CC0D-4C63-B6D0-0757A194FF57}" destId="{6C86AB26-D797-4C68-AEF6-23D1D0FBBB4C}" srcOrd="0" destOrd="0" presId="urn:microsoft.com/office/officeart/2008/layout/HorizontalMultiLevelHierarchy"/>
    <dgm:cxn modelId="{626C5D8D-61FC-4963-A658-3CAF48A3E9C6}" type="presOf" srcId="{C8EE9CE2-89CF-40BC-B276-7056977AA962}" destId="{50EA8E79-2F65-495A-B7EF-05F3D775A7AD}" srcOrd="0" destOrd="0" presId="urn:microsoft.com/office/officeart/2008/layout/HorizontalMultiLevelHierarchy"/>
    <dgm:cxn modelId="{DE056191-76F3-40AD-B10C-90AE5EAB3C53}" type="presOf" srcId="{5F45C471-2B1A-41C1-8D17-8D3C6C314D9F}" destId="{BA3A8F35-447F-414F-9932-6283F902C531}" srcOrd="0" destOrd="0" presId="urn:microsoft.com/office/officeart/2008/layout/HorizontalMultiLevelHierarchy"/>
    <dgm:cxn modelId="{3A641F98-F653-4477-9030-8C980E4356AC}" type="presOf" srcId="{442F1EDB-BEA7-4C19-8258-C2F9AE96D98F}" destId="{C32D750A-D101-4E08-84DD-FEA4BD30D9DF}" srcOrd="0" destOrd="0" presId="urn:microsoft.com/office/officeart/2008/layout/HorizontalMultiLevelHierarchy"/>
    <dgm:cxn modelId="{D44F2F98-2A94-4CD7-98C1-BCDBD61FEE86}" srcId="{DC16A705-50AE-438A-8D25-048DB0FBE392}" destId="{9435DDF3-59CB-46B7-9F47-AC047C2043A9}" srcOrd="1" destOrd="0" parTransId="{442F1EDB-BEA7-4C19-8258-C2F9AE96D98F}" sibTransId="{052C436E-693D-4DB7-8128-8AA04B4DDB72}"/>
    <dgm:cxn modelId="{EDC7BD98-763F-4B84-9EFF-8D3AFEB88593}" type="presOf" srcId="{CE213A4D-A958-4ED6-93E9-F80A1FEB3B6B}" destId="{88C5F46B-263F-4AC0-AD53-56E45A38E396}" srcOrd="0" destOrd="0" presId="urn:microsoft.com/office/officeart/2008/layout/HorizontalMultiLevelHierarchy"/>
    <dgm:cxn modelId="{04A2539A-4AC9-4DBF-A432-5E0A0131EBB5}" type="presOf" srcId="{30C98C99-03E4-4BBE-8AF6-0AD9AEBB8630}" destId="{EC2B498E-E2B6-44FD-A19D-B6DF222A6B86}" srcOrd="0" destOrd="0" presId="urn:microsoft.com/office/officeart/2008/layout/HorizontalMultiLevelHierarchy"/>
    <dgm:cxn modelId="{67EAF09F-FADC-4959-98F8-B456C54469F0}" type="presOf" srcId="{562C3CFC-19F1-4686-919B-237FF6894E73}" destId="{A0307A46-2F92-4A0D-8F78-5A83FFC53629}" srcOrd="0" destOrd="0" presId="urn:microsoft.com/office/officeart/2008/layout/HorizontalMultiLevelHierarchy"/>
    <dgm:cxn modelId="{9AF125A0-0A47-4F93-B0F4-4DE0DFB3B780}" type="presOf" srcId="{A6E227F1-3400-4122-9F4B-1D239487C5D9}" destId="{7F130737-02E0-4FF9-94F3-3967ADD69450}" srcOrd="1" destOrd="0" presId="urn:microsoft.com/office/officeart/2008/layout/HorizontalMultiLevelHierarchy"/>
    <dgm:cxn modelId="{5778FDA0-0661-423D-8A89-AB0DDCBF5857}" srcId="{DC16A705-50AE-438A-8D25-048DB0FBE392}" destId="{CE213A4D-A958-4ED6-93E9-F80A1FEB3B6B}" srcOrd="3" destOrd="0" parTransId="{2F63A7BE-515E-4979-BAEE-89F6788E78F2}" sibTransId="{1EA17A85-EA3F-4770-BBF9-FCA54AF72B0E}"/>
    <dgm:cxn modelId="{6DF3A2AB-5B8C-4C48-BCE0-7C402E474A9A}" srcId="{00B8268B-81F8-48BF-85EA-D479D16A61C7}" destId="{E2EAA32A-0FB2-4204-833E-BD06D6C64B9D}" srcOrd="0" destOrd="0" parTransId="{E8C4F914-A8C9-4A7F-918E-4CBD2C5AE833}" sibTransId="{F09BF004-4C41-4636-8E7E-22B35BAB8AB0}"/>
    <dgm:cxn modelId="{E4F574B0-FE00-409E-A631-8AB3003CB03C}" type="presOf" srcId="{4CA5866D-68AF-42D1-AC0A-8CB050EF81C1}" destId="{2B61EA45-F6DD-4E0D-A364-8D58D5D3FCD7}" srcOrd="0" destOrd="0" presId="urn:microsoft.com/office/officeart/2008/layout/HorizontalMultiLevelHierarchy"/>
    <dgm:cxn modelId="{F87CF3B0-777E-4DEF-B635-F0C7A0A21E88}" type="presOf" srcId="{C9A7CCF9-B420-4C7B-B76E-5FA9D3E0E40C}" destId="{6550A203-1E36-47AD-9408-D19DF9AB8B11}" srcOrd="0" destOrd="0" presId="urn:microsoft.com/office/officeart/2008/layout/HorizontalMultiLevelHierarchy"/>
    <dgm:cxn modelId="{4B4DF8B6-BF5E-42D3-AF6E-8D16753C6123}" type="presOf" srcId="{A17A2EA3-D15F-456E-B159-4A457E45AF0A}" destId="{B210E733-3C0A-418F-98E3-250A267F29BF}" srcOrd="0" destOrd="0" presId="urn:microsoft.com/office/officeart/2008/layout/HorizontalMultiLevelHierarchy"/>
    <dgm:cxn modelId="{B34F90BA-9191-4C54-BC2D-5A56A8E2C2FD}" srcId="{E2EAA32A-0FB2-4204-833E-BD06D6C64B9D}" destId="{A17A2EA3-D15F-456E-B159-4A457E45AF0A}" srcOrd="4" destOrd="0" parTransId="{CB079707-E0C6-4AE9-9CEF-A3BB868F517D}" sibTransId="{80FF8BD2-1072-47F6-8C4D-1B25B33052DC}"/>
    <dgm:cxn modelId="{4D5DE3BA-0724-41D8-A51E-58215439AE1D}" type="presOf" srcId="{2F63A7BE-515E-4979-BAEE-89F6788E78F2}" destId="{CA04FC50-7350-4232-8DFF-4E72BB23BA58}" srcOrd="1" destOrd="0" presId="urn:microsoft.com/office/officeart/2008/layout/HorizontalMultiLevelHierarchy"/>
    <dgm:cxn modelId="{1D0B2AC3-94C0-464F-A450-17D57B080CC4}" type="presOf" srcId="{FCE0634B-26CA-457F-B667-210B9FEFB87A}" destId="{E2487F52-F7F2-4617-8370-AEF89CABBE2B}" srcOrd="0" destOrd="0" presId="urn:microsoft.com/office/officeart/2008/layout/HorizontalMultiLevelHierarchy"/>
    <dgm:cxn modelId="{A10C66C8-3AB2-4A6A-9326-1497D30A5816}" srcId="{3CA62680-BD13-4D39-814E-399281E62ADA}" destId="{562C3CFC-19F1-4686-919B-237FF6894E73}" srcOrd="0" destOrd="0" parTransId="{0E72E13E-496D-4469-B361-31397AEA9C8B}" sibTransId="{CFCA57B0-6D49-4F24-9E99-4D9AD7A6AAC3}"/>
    <dgm:cxn modelId="{77E97ACD-15F2-430E-93E4-454B465845E7}" type="presOf" srcId="{ED9C8762-5E7E-4AFB-AB72-4183A824476E}" destId="{A6B10310-655B-4963-8E0C-CBE6C8680C30}" srcOrd="1" destOrd="0" presId="urn:microsoft.com/office/officeart/2008/layout/HorizontalMultiLevelHierarchy"/>
    <dgm:cxn modelId="{374533CE-47AA-4EE1-A57B-2FF970ADA085}" type="presOf" srcId="{F749C2DC-718A-4B3F-9F8F-7D2280A9971F}" destId="{C643E23F-630E-4617-8F93-4A081F3EE751}" srcOrd="1" destOrd="0" presId="urn:microsoft.com/office/officeart/2008/layout/HorizontalMultiLevelHierarchy"/>
    <dgm:cxn modelId="{AEA8E2CF-6356-4746-B57A-B8E249F99F5D}" type="presOf" srcId="{5F45C471-2B1A-41C1-8D17-8D3C6C314D9F}" destId="{7F4DDCD6-17D0-43B1-B78A-4CBE38FAA02C}" srcOrd="1" destOrd="0" presId="urn:microsoft.com/office/officeart/2008/layout/HorizontalMultiLevelHierarchy"/>
    <dgm:cxn modelId="{A33477D5-0994-466D-89F1-A4B12877B312}" srcId="{E2EAA32A-0FB2-4204-833E-BD06D6C64B9D}" destId="{11DF9755-F3BC-42E3-821C-573FB9F432D5}" srcOrd="7" destOrd="0" parTransId="{2C74E698-9D00-458E-8F89-769EC3ED4F5D}" sibTransId="{7375FAD0-FB0E-4A2A-8192-17ECC8C900F1}"/>
    <dgm:cxn modelId="{B68B4ED6-2131-4AB5-AA74-7BE17F97E2C7}" type="presOf" srcId="{318A5279-9156-4D62-AB4A-2D891AD78A0E}" destId="{60C4C88E-7F1C-4953-8CE1-BF76D7F5340B}" srcOrd="0" destOrd="0" presId="urn:microsoft.com/office/officeart/2008/layout/HorizontalMultiLevelHierarchy"/>
    <dgm:cxn modelId="{4011A1D8-70C9-4120-9BE3-9F0DBE5CB98B}" srcId="{E2EAA32A-0FB2-4204-833E-BD06D6C64B9D}" destId="{72DCC434-87B0-4EC7-B837-37CDC33B2A1B}" srcOrd="5" destOrd="0" parTransId="{88E8D14F-94C5-4443-A2BB-4BD3D85B3AF7}" sibTransId="{0759CC66-1D9A-4072-91FC-40D20648597A}"/>
    <dgm:cxn modelId="{3249A9D8-0760-4823-A227-A21C4D2DA1D9}" type="presOf" srcId="{A6E227F1-3400-4122-9F4B-1D239487C5D9}" destId="{6A9A834D-C5FA-4715-984A-B7918E41DA0B}" srcOrd="0" destOrd="0" presId="urn:microsoft.com/office/officeart/2008/layout/HorizontalMultiLevelHierarchy"/>
    <dgm:cxn modelId="{BD3A56D9-16A5-40A0-BCBF-4219F7AB66A5}" type="presOf" srcId="{2643A284-716C-4C6B-82B9-E15987B501A4}" destId="{E3D16FC9-2561-433C-8346-299C619FA6EC}" srcOrd="1" destOrd="0" presId="urn:microsoft.com/office/officeart/2008/layout/HorizontalMultiLevelHierarchy"/>
    <dgm:cxn modelId="{56326ADB-A296-49B8-B97A-2A97C4AEB767}" srcId="{4CA5866D-68AF-42D1-AC0A-8CB050EF81C1}" destId="{C8EE9CE2-89CF-40BC-B276-7056977AA962}" srcOrd="0" destOrd="0" parTransId="{A1D04CD1-C314-4147-8449-0AD283550314}" sibTransId="{AE078477-4454-443D-9585-BCD49AD6B953}"/>
    <dgm:cxn modelId="{4CB982DB-1F71-484E-B42E-777188553D2B}" type="presOf" srcId="{88E8D14F-94C5-4443-A2BB-4BD3D85B3AF7}" destId="{F2CCAAE5-CAF5-491C-976C-71859D167409}" srcOrd="1" destOrd="0" presId="urn:microsoft.com/office/officeart/2008/layout/HorizontalMultiLevelHierarchy"/>
    <dgm:cxn modelId="{604230EE-59C0-48E4-AEE4-E8ECFE5DAE59}" type="presOf" srcId="{A1D04CD1-C314-4147-8449-0AD283550314}" destId="{25C78D94-AF0F-470D-B409-9985EDE07DFD}" srcOrd="1" destOrd="0" presId="urn:microsoft.com/office/officeart/2008/layout/HorizontalMultiLevelHierarchy"/>
    <dgm:cxn modelId="{EB7E0EF2-5A1B-4CB4-A528-EE11AD1E1A23}" type="presOf" srcId="{9435DDF3-59CB-46B7-9F47-AC047C2043A9}" destId="{14D1FF05-2A96-4251-9891-0F408BBAD9A8}" srcOrd="0" destOrd="0" presId="urn:microsoft.com/office/officeart/2008/layout/HorizontalMultiLevelHierarchy"/>
    <dgm:cxn modelId="{2A1188F8-D21E-45BD-AAD7-1DCD84371663}" type="presOf" srcId="{C2B29A48-5097-4AF6-BE86-23C17548D19D}" destId="{8A7C56FB-6FFE-4705-BE49-0778715BA868}" srcOrd="1" destOrd="0" presId="urn:microsoft.com/office/officeart/2008/layout/HorizontalMultiLevelHierarchy"/>
    <dgm:cxn modelId="{E4E33FF9-DC20-4D93-BB43-9BAD1608F127}" type="presOf" srcId="{D40AA676-8E39-4EA8-A68F-F1F8393C492F}" destId="{7CC50E01-49BB-47B5-A4AB-6B615BAA4557}" srcOrd="0" destOrd="0" presId="urn:microsoft.com/office/officeart/2008/layout/HorizontalMultiLevelHierarchy"/>
    <dgm:cxn modelId="{E8C663FA-D41C-4443-99BE-8783043CD355}" srcId="{DC16A705-50AE-438A-8D25-048DB0FBE392}" destId="{CD62928E-2AF4-4D15-9F43-B779F529C16C}" srcOrd="2" destOrd="0" parTransId="{E39F766C-A0D0-47E6-8EC3-B81D1EABE97E}" sibTransId="{E7722290-2C43-46F2-B342-B90E4AC8C00B}"/>
    <dgm:cxn modelId="{D50520FE-5F98-4244-9984-A4AD059902D3}" type="presOf" srcId="{22D46DB6-CC0D-4C63-B6D0-0757A194FF57}" destId="{0B091373-5913-4FBF-B971-471936511A05}" srcOrd="1" destOrd="0" presId="urn:microsoft.com/office/officeart/2008/layout/HorizontalMultiLevelHierarchy"/>
    <dgm:cxn modelId="{D95A45FE-1D94-4CC9-AE1D-1BA1CC631DF9}" type="presOf" srcId="{0AF54217-EE9A-4EB6-A962-713AE8DE251F}" destId="{2F0B387A-6B9D-4F34-A2F5-783CA71077D1}" srcOrd="0" destOrd="0" presId="urn:microsoft.com/office/officeart/2008/layout/HorizontalMultiLevelHierarchy"/>
    <dgm:cxn modelId="{C33225FF-84F6-4BB0-8252-89F036255679}" srcId="{DC16A705-50AE-438A-8D25-048DB0FBE392}" destId="{D40AA676-8E39-4EA8-A68F-F1F8393C492F}" srcOrd="0" destOrd="0" parTransId="{A24E2B1C-0923-4B44-9A15-7CB239509053}" sibTransId="{EE5C19D5-0247-4D38-963B-EC5D78E01840}"/>
    <dgm:cxn modelId="{FA6B3A45-0DCD-4A43-A960-AC234D213B16}" type="presParOf" srcId="{E8E9484D-0DE5-4DC7-B320-383FB137F771}" destId="{2E4D55C6-DF42-4161-9480-8C4F3FF3EEEA}" srcOrd="0" destOrd="0" presId="urn:microsoft.com/office/officeart/2008/layout/HorizontalMultiLevelHierarchy"/>
    <dgm:cxn modelId="{4429E6FD-A990-4326-B29A-6EA1443B8A9F}" type="presParOf" srcId="{2E4D55C6-DF42-4161-9480-8C4F3FF3EEEA}" destId="{ABB2D020-EA47-40C5-A9E4-494298EBEB9D}" srcOrd="0" destOrd="0" presId="urn:microsoft.com/office/officeart/2008/layout/HorizontalMultiLevelHierarchy"/>
    <dgm:cxn modelId="{104B4924-4ED9-45E4-91E3-DEBD7D4429C6}" type="presParOf" srcId="{2E4D55C6-DF42-4161-9480-8C4F3FF3EEEA}" destId="{23389E67-0EDA-488B-B23E-D2B4BD6873A8}" srcOrd="1" destOrd="0" presId="urn:microsoft.com/office/officeart/2008/layout/HorizontalMultiLevelHierarchy"/>
    <dgm:cxn modelId="{D49BBF83-DF1E-41B5-9FA3-F289BE1692A2}" type="presParOf" srcId="{23389E67-0EDA-488B-B23E-D2B4BD6873A8}" destId="{0AD299CC-9907-4C9B-9038-6EC626E8B846}" srcOrd="0" destOrd="0" presId="urn:microsoft.com/office/officeart/2008/layout/HorizontalMultiLevelHierarchy"/>
    <dgm:cxn modelId="{0BDECB60-2F38-46C6-AE6B-C9D3840002F6}" type="presParOf" srcId="{0AD299CC-9907-4C9B-9038-6EC626E8B846}" destId="{F8AC1611-A08E-443E-BA1C-78E3FE79185C}" srcOrd="0" destOrd="0" presId="urn:microsoft.com/office/officeart/2008/layout/HorizontalMultiLevelHierarchy"/>
    <dgm:cxn modelId="{413C4767-F48B-48FA-8EF8-DA276D054888}" type="presParOf" srcId="{23389E67-0EDA-488B-B23E-D2B4BD6873A8}" destId="{902BD6B7-E4B5-403A-AD18-B52DD7EEF816}" srcOrd="1" destOrd="0" presId="urn:microsoft.com/office/officeart/2008/layout/HorizontalMultiLevelHierarchy"/>
    <dgm:cxn modelId="{8D9162CB-F861-4C70-A678-0F6831CE07AB}" type="presParOf" srcId="{902BD6B7-E4B5-403A-AD18-B52DD7EEF816}" destId="{2B61EA45-F6DD-4E0D-A364-8D58D5D3FCD7}" srcOrd="0" destOrd="0" presId="urn:microsoft.com/office/officeart/2008/layout/HorizontalMultiLevelHierarchy"/>
    <dgm:cxn modelId="{651EA969-4556-4700-BDF1-D1D4EF1F7328}" type="presParOf" srcId="{902BD6B7-E4B5-403A-AD18-B52DD7EEF816}" destId="{8A65E8B4-57C7-4BC4-B5BC-100525F6CA51}" srcOrd="1" destOrd="0" presId="urn:microsoft.com/office/officeart/2008/layout/HorizontalMultiLevelHierarchy"/>
    <dgm:cxn modelId="{9B196446-140F-44B3-A884-80FE66045477}" type="presParOf" srcId="{8A65E8B4-57C7-4BC4-B5BC-100525F6CA51}" destId="{E552DB3D-D4BF-4EE3-B86B-8A2BF22E1138}" srcOrd="0" destOrd="0" presId="urn:microsoft.com/office/officeart/2008/layout/HorizontalMultiLevelHierarchy"/>
    <dgm:cxn modelId="{6E283267-7F86-4596-872C-0227C9D89411}" type="presParOf" srcId="{E552DB3D-D4BF-4EE3-B86B-8A2BF22E1138}" destId="{25C78D94-AF0F-470D-B409-9985EDE07DFD}" srcOrd="0" destOrd="0" presId="urn:microsoft.com/office/officeart/2008/layout/HorizontalMultiLevelHierarchy"/>
    <dgm:cxn modelId="{BC5E36B0-A326-4161-B554-8CA556786405}" type="presParOf" srcId="{8A65E8B4-57C7-4BC4-B5BC-100525F6CA51}" destId="{8AE3728D-281F-41DE-A655-D927EE4CCCE9}" srcOrd="1" destOrd="0" presId="urn:microsoft.com/office/officeart/2008/layout/HorizontalMultiLevelHierarchy"/>
    <dgm:cxn modelId="{3101FAD4-448A-46AA-B786-C18BFBDFB869}" type="presParOf" srcId="{8AE3728D-281F-41DE-A655-D927EE4CCCE9}" destId="{50EA8E79-2F65-495A-B7EF-05F3D775A7AD}" srcOrd="0" destOrd="0" presId="urn:microsoft.com/office/officeart/2008/layout/HorizontalMultiLevelHierarchy"/>
    <dgm:cxn modelId="{5F646E09-6E14-4A2A-8D8C-9301821448CB}" type="presParOf" srcId="{8AE3728D-281F-41DE-A655-D927EE4CCCE9}" destId="{E1CDE59B-F186-4583-AC3B-EA691D189F59}" srcOrd="1" destOrd="0" presId="urn:microsoft.com/office/officeart/2008/layout/HorizontalMultiLevelHierarchy"/>
    <dgm:cxn modelId="{C210E741-48E9-4CC0-85B4-842B78484802}" type="presParOf" srcId="{8A65E8B4-57C7-4BC4-B5BC-100525F6CA51}" destId="{47BB8636-DBF9-42A3-8686-860156395026}" srcOrd="2" destOrd="0" presId="urn:microsoft.com/office/officeart/2008/layout/HorizontalMultiLevelHierarchy"/>
    <dgm:cxn modelId="{85DABE30-AA5E-455F-9FDC-481EF00BC367}" type="presParOf" srcId="{47BB8636-DBF9-42A3-8686-860156395026}" destId="{A6B10310-655B-4963-8E0C-CBE6C8680C30}" srcOrd="0" destOrd="0" presId="urn:microsoft.com/office/officeart/2008/layout/HorizontalMultiLevelHierarchy"/>
    <dgm:cxn modelId="{5DAB979B-02B8-4AE3-A966-62916C670D2C}" type="presParOf" srcId="{8A65E8B4-57C7-4BC4-B5BC-100525F6CA51}" destId="{94850B8B-7175-46AD-B350-9B5FAD1E681E}" srcOrd="3" destOrd="0" presId="urn:microsoft.com/office/officeart/2008/layout/HorizontalMultiLevelHierarchy"/>
    <dgm:cxn modelId="{26A29588-2949-4B24-A039-0EBB1D52F106}" type="presParOf" srcId="{94850B8B-7175-46AD-B350-9B5FAD1E681E}" destId="{7AC511FC-4559-4828-A5C0-3E384EDD2D44}" srcOrd="0" destOrd="0" presId="urn:microsoft.com/office/officeart/2008/layout/HorizontalMultiLevelHierarchy"/>
    <dgm:cxn modelId="{7ABA588E-06E3-4F14-AA38-D0641E40839A}" type="presParOf" srcId="{94850B8B-7175-46AD-B350-9B5FAD1E681E}" destId="{E1DB0D01-E400-4FE8-B41D-DD43C75F2868}" srcOrd="1" destOrd="0" presId="urn:microsoft.com/office/officeart/2008/layout/HorizontalMultiLevelHierarchy"/>
    <dgm:cxn modelId="{01B658DD-0B09-425B-ADD2-9277598BF7DD}" type="presParOf" srcId="{23389E67-0EDA-488B-B23E-D2B4BD6873A8}" destId="{6A9A834D-C5FA-4715-984A-B7918E41DA0B}" srcOrd="2" destOrd="0" presId="urn:microsoft.com/office/officeart/2008/layout/HorizontalMultiLevelHierarchy"/>
    <dgm:cxn modelId="{02D2A59C-DA84-49BF-A0D9-F18E2E04F715}" type="presParOf" srcId="{6A9A834D-C5FA-4715-984A-B7918E41DA0B}" destId="{7F130737-02E0-4FF9-94F3-3967ADD69450}" srcOrd="0" destOrd="0" presId="urn:microsoft.com/office/officeart/2008/layout/HorizontalMultiLevelHierarchy"/>
    <dgm:cxn modelId="{D570A6D2-4DE0-42B1-A2A8-BB52B95D8D1B}" type="presParOf" srcId="{23389E67-0EDA-488B-B23E-D2B4BD6873A8}" destId="{073EA27A-825E-4C53-B86A-BD24E232A89C}" srcOrd="3" destOrd="0" presId="urn:microsoft.com/office/officeart/2008/layout/HorizontalMultiLevelHierarchy"/>
    <dgm:cxn modelId="{EE46EDE2-A8FE-46CA-AD87-C3D7083244F8}" type="presParOf" srcId="{073EA27A-825E-4C53-B86A-BD24E232A89C}" destId="{F62FCA8A-46DB-4D3B-8CFB-73599A2F86C2}" srcOrd="0" destOrd="0" presId="urn:microsoft.com/office/officeart/2008/layout/HorizontalMultiLevelHierarchy"/>
    <dgm:cxn modelId="{3C3F5657-2751-4C06-9750-73AE6AC48ADA}" type="presParOf" srcId="{073EA27A-825E-4C53-B86A-BD24E232A89C}" destId="{FAA88E35-4C37-4156-91E0-0A21A4D8E501}" srcOrd="1" destOrd="0" presId="urn:microsoft.com/office/officeart/2008/layout/HorizontalMultiLevelHierarchy"/>
    <dgm:cxn modelId="{6C777104-F634-4DEB-BF6C-F37F88CF384F}" type="presParOf" srcId="{23389E67-0EDA-488B-B23E-D2B4BD6873A8}" destId="{EC2B498E-E2B6-44FD-A19D-B6DF222A6B86}" srcOrd="4" destOrd="0" presId="urn:microsoft.com/office/officeart/2008/layout/HorizontalMultiLevelHierarchy"/>
    <dgm:cxn modelId="{09C68E6E-7C5E-4E7F-AACD-AE5A58002357}" type="presParOf" srcId="{EC2B498E-E2B6-44FD-A19D-B6DF222A6B86}" destId="{51918A08-A5BA-42A4-AC7A-BD73AD6FF94D}" srcOrd="0" destOrd="0" presId="urn:microsoft.com/office/officeart/2008/layout/HorizontalMultiLevelHierarchy"/>
    <dgm:cxn modelId="{FF558BFD-4035-406C-9129-CB2E8E43EDF9}" type="presParOf" srcId="{23389E67-0EDA-488B-B23E-D2B4BD6873A8}" destId="{D4D128D8-37EF-4F9D-91C3-B3D8CC427ED3}" srcOrd="5" destOrd="0" presId="urn:microsoft.com/office/officeart/2008/layout/HorizontalMultiLevelHierarchy"/>
    <dgm:cxn modelId="{3DE507A4-C5F1-4A8E-AE7D-BCB39641285F}" type="presParOf" srcId="{D4D128D8-37EF-4F9D-91C3-B3D8CC427ED3}" destId="{2F0B387A-6B9D-4F34-A2F5-783CA71077D1}" srcOrd="0" destOrd="0" presId="urn:microsoft.com/office/officeart/2008/layout/HorizontalMultiLevelHierarchy"/>
    <dgm:cxn modelId="{8B163C27-0C6B-4D30-B246-BE3B587FBE54}" type="presParOf" srcId="{D4D128D8-37EF-4F9D-91C3-B3D8CC427ED3}" destId="{42FA410C-BACC-4D66-9609-6A97ACF68D12}" srcOrd="1" destOrd="0" presId="urn:microsoft.com/office/officeart/2008/layout/HorizontalMultiLevelHierarchy"/>
    <dgm:cxn modelId="{E32D30F5-F61C-4EF6-AF7F-BEC20010D4B1}" type="presParOf" srcId="{23389E67-0EDA-488B-B23E-D2B4BD6873A8}" destId="{FB40125A-46C7-4905-BB1B-2AC6BB63F329}" srcOrd="6" destOrd="0" presId="urn:microsoft.com/office/officeart/2008/layout/HorizontalMultiLevelHierarchy"/>
    <dgm:cxn modelId="{F9C1E950-FC3B-430E-BC1E-54BEE0F7A4DA}" type="presParOf" srcId="{FB40125A-46C7-4905-BB1B-2AC6BB63F329}" destId="{8A7C56FB-6FFE-4705-BE49-0778715BA868}" srcOrd="0" destOrd="0" presId="urn:microsoft.com/office/officeart/2008/layout/HorizontalMultiLevelHierarchy"/>
    <dgm:cxn modelId="{E9DDB070-FEE1-4F83-A42D-97A4E51E7F9F}" type="presParOf" srcId="{23389E67-0EDA-488B-B23E-D2B4BD6873A8}" destId="{CC4DDA19-BA37-4866-BF32-17001A408F4B}" srcOrd="7" destOrd="0" presId="urn:microsoft.com/office/officeart/2008/layout/HorizontalMultiLevelHierarchy"/>
    <dgm:cxn modelId="{DAB84B4C-977D-45AD-BC36-1993287A065D}" type="presParOf" srcId="{CC4DDA19-BA37-4866-BF32-17001A408F4B}" destId="{13ECEAD4-41E7-43A2-92E3-5956781D6CC5}" srcOrd="0" destOrd="0" presId="urn:microsoft.com/office/officeart/2008/layout/HorizontalMultiLevelHierarchy"/>
    <dgm:cxn modelId="{9E67685C-A50D-4B21-BF7B-CEDF567C57EC}" type="presParOf" srcId="{CC4DDA19-BA37-4866-BF32-17001A408F4B}" destId="{2EE4E54A-8A3C-4C86-8956-CE8AC77A2E85}" srcOrd="1" destOrd="0" presId="urn:microsoft.com/office/officeart/2008/layout/HorizontalMultiLevelHierarchy"/>
    <dgm:cxn modelId="{525DADA2-84FA-444C-83E3-ABD7CFD2631D}" type="presParOf" srcId="{23389E67-0EDA-488B-B23E-D2B4BD6873A8}" destId="{9DAE25BE-D86A-4DE0-BB5B-BEABDB550D41}" srcOrd="8" destOrd="0" presId="urn:microsoft.com/office/officeart/2008/layout/HorizontalMultiLevelHierarchy"/>
    <dgm:cxn modelId="{9D55DD1C-4439-4823-96F6-2DF4F2E63F10}" type="presParOf" srcId="{9DAE25BE-D86A-4DE0-BB5B-BEABDB550D41}" destId="{68A7697F-FD5F-423D-A295-1A5FC0175E32}" srcOrd="0" destOrd="0" presId="urn:microsoft.com/office/officeart/2008/layout/HorizontalMultiLevelHierarchy"/>
    <dgm:cxn modelId="{7BE09836-98EF-45BF-94A9-60ECF09AF30A}" type="presParOf" srcId="{23389E67-0EDA-488B-B23E-D2B4BD6873A8}" destId="{BD43046D-3F73-495D-AC9B-1A8801CAE4CC}" srcOrd="9" destOrd="0" presId="urn:microsoft.com/office/officeart/2008/layout/HorizontalMultiLevelHierarchy"/>
    <dgm:cxn modelId="{3AF38932-DCD5-4C27-90E9-BE81D7E1570E}" type="presParOf" srcId="{BD43046D-3F73-495D-AC9B-1A8801CAE4CC}" destId="{B210E733-3C0A-418F-98E3-250A267F29BF}" srcOrd="0" destOrd="0" presId="urn:microsoft.com/office/officeart/2008/layout/HorizontalMultiLevelHierarchy"/>
    <dgm:cxn modelId="{A2D0890E-AFFF-420F-97EF-F8827B987CD0}" type="presParOf" srcId="{BD43046D-3F73-495D-AC9B-1A8801CAE4CC}" destId="{9A5C1F66-C78E-4F57-B500-90D741DA58DA}" srcOrd="1" destOrd="0" presId="urn:microsoft.com/office/officeart/2008/layout/HorizontalMultiLevelHierarchy"/>
    <dgm:cxn modelId="{5E4E082D-1082-4CA8-B26D-D5CB6CB439C3}" type="presParOf" srcId="{23389E67-0EDA-488B-B23E-D2B4BD6873A8}" destId="{C00959FA-27B0-4C35-94CB-6618AD7D1CE3}" srcOrd="10" destOrd="0" presId="urn:microsoft.com/office/officeart/2008/layout/HorizontalMultiLevelHierarchy"/>
    <dgm:cxn modelId="{E5622D96-4009-4C41-AC71-FDF175E80F65}" type="presParOf" srcId="{C00959FA-27B0-4C35-94CB-6618AD7D1CE3}" destId="{F2CCAAE5-CAF5-491C-976C-71859D167409}" srcOrd="0" destOrd="0" presId="urn:microsoft.com/office/officeart/2008/layout/HorizontalMultiLevelHierarchy"/>
    <dgm:cxn modelId="{6466CB9F-5BAB-407A-A137-F05879571363}" type="presParOf" srcId="{23389E67-0EDA-488B-B23E-D2B4BD6873A8}" destId="{24F29811-DEF4-4972-89C9-A4C277BE5965}" srcOrd="11" destOrd="0" presId="urn:microsoft.com/office/officeart/2008/layout/HorizontalMultiLevelHierarchy"/>
    <dgm:cxn modelId="{9B5FD4DD-853C-4054-B91F-44E3F37E2E67}" type="presParOf" srcId="{24F29811-DEF4-4972-89C9-A4C277BE5965}" destId="{EB2750DA-0CA6-4AE3-BE07-F6D130BCEB94}" srcOrd="0" destOrd="0" presId="urn:microsoft.com/office/officeart/2008/layout/HorizontalMultiLevelHierarchy"/>
    <dgm:cxn modelId="{634C0E4D-78E4-40FF-95CA-35C43EF75B78}" type="presParOf" srcId="{24F29811-DEF4-4972-89C9-A4C277BE5965}" destId="{5CD2183E-6B79-443A-895B-A7F154486461}" srcOrd="1" destOrd="0" presId="urn:microsoft.com/office/officeart/2008/layout/HorizontalMultiLevelHierarchy"/>
    <dgm:cxn modelId="{625B813C-67E0-4F4B-8164-8FE5A3EAAC16}" type="presParOf" srcId="{23389E67-0EDA-488B-B23E-D2B4BD6873A8}" destId="{5C20F7E1-6130-492C-9BF0-C020A5873D67}" srcOrd="12" destOrd="0" presId="urn:microsoft.com/office/officeart/2008/layout/HorizontalMultiLevelHierarchy"/>
    <dgm:cxn modelId="{1DB15DE7-8584-4F1E-9A82-D28EA4E42ED3}" type="presParOf" srcId="{5C20F7E1-6130-492C-9BF0-C020A5873D67}" destId="{60EF69F3-FB4A-4835-83F2-F92B1911BC58}" srcOrd="0" destOrd="0" presId="urn:microsoft.com/office/officeart/2008/layout/HorizontalMultiLevelHierarchy"/>
    <dgm:cxn modelId="{720F8E26-47E3-46D5-97AC-8DCB06E49E84}" type="presParOf" srcId="{23389E67-0EDA-488B-B23E-D2B4BD6873A8}" destId="{9E7AA03C-F179-4959-B3C3-664B1A1DA6ED}" srcOrd="13" destOrd="0" presId="urn:microsoft.com/office/officeart/2008/layout/HorizontalMultiLevelHierarchy"/>
    <dgm:cxn modelId="{1ED28ECB-47E7-4789-8924-C0BDD9327130}" type="presParOf" srcId="{9E7AA03C-F179-4959-B3C3-664B1A1DA6ED}" destId="{5512540A-0CA3-4646-A423-60DB55E53C08}" srcOrd="0" destOrd="0" presId="urn:microsoft.com/office/officeart/2008/layout/HorizontalMultiLevelHierarchy"/>
    <dgm:cxn modelId="{D50DE115-D883-4946-A0C5-2D4BA1F6EE8F}" type="presParOf" srcId="{9E7AA03C-F179-4959-B3C3-664B1A1DA6ED}" destId="{DDA48A22-2F37-4972-AA0C-9726449FB0EA}" srcOrd="1" destOrd="0" presId="urn:microsoft.com/office/officeart/2008/layout/HorizontalMultiLevelHierarchy"/>
    <dgm:cxn modelId="{D20AF138-6749-402E-902C-60727FA3387D}" type="presParOf" srcId="{DDA48A22-2F37-4972-AA0C-9726449FB0EA}" destId="{17C16CCA-79F7-4D59-A7A9-AE0693992639}" srcOrd="0" destOrd="0" presId="urn:microsoft.com/office/officeart/2008/layout/HorizontalMultiLevelHierarchy"/>
    <dgm:cxn modelId="{99801806-E457-476C-AB81-56AAD43A9415}" type="presParOf" srcId="{17C16CCA-79F7-4D59-A7A9-AE0693992639}" destId="{67076268-8D24-40A1-9498-EEE28C767854}" srcOrd="0" destOrd="0" presId="urn:microsoft.com/office/officeart/2008/layout/HorizontalMultiLevelHierarchy"/>
    <dgm:cxn modelId="{D16A2095-40A2-4AA4-9D18-D8D6022AF1CC}" type="presParOf" srcId="{DDA48A22-2F37-4972-AA0C-9726449FB0EA}" destId="{EFCA1AA7-6356-4CF3-B994-879EA8707E5C}" srcOrd="1" destOrd="0" presId="urn:microsoft.com/office/officeart/2008/layout/HorizontalMultiLevelHierarchy"/>
    <dgm:cxn modelId="{6961F04A-3635-4E3C-9AA5-966137DE5ED7}" type="presParOf" srcId="{EFCA1AA7-6356-4CF3-B994-879EA8707E5C}" destId="{A0307A46-2F92-4A0D-8F78-5A83FFC53629}" srcOrd="0" destOrd="0" presId="urn:microsoft.com/office/officeart/2008/layout/HorizontalMultiLevelHierarchy"/>
    <dgm:cxn modelId="{F61576F7-BF09-4756-84B9-9D4382F6A22A}" type="presParOf" srcId="{EFCA1AA7-6356-4CF3-B994-879EA8707E5C}" destId="{7C0A4D8D-B49E-4105-A2FC-310C21E53FF5}" srcOrd="1" destOrd="0" presId="urn:microsoft.com/office/officeart/2008/layout/HorizontalMultiLevelHierarchy"/>
    <dgm:cxn modelId="{C1CC28A9-4820-434F-BE80-67FB9FA5C5E0}" type="presParOf" srcId="{DDA48A22-2F37-4972-AA0C-9726449FB0EA}" destId="{F22C5D6F-623A-431A-852D-F3DFE1EAA1F7}" srcOrd="2" destOrd="0" presId="urn:microsoft.com/office/officeart/2008/layout/HorizontalMultiLevelHierarchy"/>
    <dgm:cxn modelId="{F606E3C8-3900-4A65-AA89-93FAA39A7984}" type="presParOf" srcId="{F22C5D6F-623A-431A-852D-F3DFE1EAA1F7}" destId="{C643E23F-630E-4617-8F93-4A081F3EE751}" srcOrd="0" destOrd="0" presId="urn:microsoft.com/office/officeart/2008/layout/HorizontalMultiLevelHierarchy"/>
    <dgm:cxn modelId="{3E378FAE-FD9B-424B-87F5-B9331DC1471B}" type="presParOf" srcId="{DDA48A22-2F37-4972-AA0C-9726449FB0EA}" destId="{55F33335-3F2B-4CA3-82BD-B3BC4A5C6B04}" srcOrd="3" destOrd="0" presId="urn:microsoft.com/office/officeart/2008/layout/HorizontalMultiLevelHierarchy"/>
    <dgm:cxn modelId="{32442F64-2450-4305-BB95-AA43922B6E0E}" type="presParOf" srcId="{55F33335-3F2B-4CA3-82BD-B3BC4A5C6B04}" destId="{E633DA28-D5B6-4013-B487-94CBBD809A4E}" srcOrd="0" destOrd="0" presId="urn:microsoft.com/office/officeart/2008/layout/HorizontalMultiLevelHierarchy"/>
    <dgm:cxn modelId="{EE04F757-B176-4B1F-AFD4-D9E76D4B1991}" type="presParOf" srcId="{55F33335-3F2B-4CA3-82BD-B3BC4A5C6B04}" destId="{5364255D-B1DA-4D5A-B2A0-E06A8045D4AE}" srcOrd="1" destOrd="0" presId="urn:microsoft.com/office/officeart/2008/layout/HorizontalMultiLevelHierarchy"/>
    <dgm:cxn modelId="{DF2684B4-B688-4D83-80A7-E6DEE404BE2D}" type="presParOf" srcId="{5364255D-B1DA-4D5A-B2A0-E06A8045D4AE}" destId="{683C90AE-416C-4EDC-8C29-ABB43227CB47}" srcOrd="0" destOrd="0" presId="urn:microsoft.com/office/officeart/2008/layout/HorizontalMultiLevelHierarchy"/>
    <dgm:cxn modelId="{1CE9E096-C9BB-4563-BD70-0B6C35D69B13}" type="presParOf" srcId="{683C90AE-416C-4EDC-8C29-ABB43227CB47}" destId="{43DF47BB-2AF3-4561-8673-7F022612F12A}" srcOrd="0" destOrd="0" presId="urn:microsoft.com/office/officeart/2008/layout/HorizontalMultiLevelHierarchy"/>
    <dgm:cxn modelId="{4EBCF06F-D380-44D0-AD71-07B637AF6918}" type="presParOf" srcId="{5364255D-B1DA-4D5A-B2A0-E06A8045D4AE}" destId="{5170C04E-E4CC-46E5-AA6B-EBE0E86C7F0B}" srcOrd="1" destOrd="0" presId="urn:microsoft.com/office/officeart/2008/layout/HorizontalMultiLevelHierarchy"/>
    <dgm:cxn modelId="{E7C48E74-CBBB-4B79-80BF-2B4B20B1DD64}" type="presParOf" srcId="{5170C04E-E4CC-46E5-AA6B-EBE0E86C7F0B}" destId="{7CC50E01-49BB-47B5-A4AB-6B615BAA4557}" srcOrd="0" destOrd="0" presId="urn:microsoft.com/office/officeart/2008/layout/HorizontalMultiLevelHierarchy"/>
    <dgm:cxn modelId="{F88A3AB5-937C-4790-9515-A9E590D2E0D7}" type="presParOf" srcId="{5170C04E-E4CC-46E5-AA6B-EBE0E86C7F0B}" destId="{A2E8C820-8F64-42DA-BCF1-D658854AF145}" srcOrd="1" destOrd="0" presId="urn:microsoft.com/office/officeart/2008/layout/HorizontalMultiLevelHierarchy"/>
    <dgm:cxn modelId="{F98CEFCB-DFE6-436E-9494-3D01191ED441}" type="presParOf" srcId="{5364255D-B1DA-4D5A-B2A0-E06A8045D4AE}" destId="{C32D750A-D101-4E08-84DD-FEA4BD30D9DF}" srcOrd="2" destOrd="0" presId="urn:microsoft.com/office/officeart/2008/layout/HorizontalMultiLevelHierarchy"/>
    <dgm:cxn modelId="{C0022FF1-3507-4161-8317-2C22B606832D}" type="presParOf" srcId="{C32D750A-D101-4E08-84DD-FEA4BD30D9DF}" destId="{04DA0401-98F6-4D8F-A620-111292739C4D}" srcOrd="0" destOrd="0" presId="urn:microsoft.com/office/officeart/2008/layout/HorizontalMultiLevelHierarchy"/>
    <dgm:cxn modelId="{CA595A9F-EB82-4786-B79D-BA697E2463F5}" type="presParOf" srcId="{5364255D-B1DA-4D5A-B2A0-E06A8045D4AE}" destId="{938CF413-93A1-444F-A496-70A84250297E}" srcOrd="3" destOrd="0" presId="urn:microsoft.com/office/officeart/2008/layout/HorizontalMultiLevelHierarchy"/>
    <dgm:cxn modelId="{AC5774DD-BC19-4C6B-8151-23FEFB988D73}" type="presParOf" srcId="{938CF413-93A1-444F-A496-70A84250297E}" destId="{14D1FF05-2A96-4251-9891-0F408BBAD9A8}" srcOrd="0" destOrd="0" presId="urn:microsoft.com/office/officeart/2008/layout/HorizontalMultiLevelHierarchy"/>
    <dgm:cxn modelId="{FCB7C327-A57D-4ACA-8DAC-710DB5A4428B}" type="presParOf" srcId="{938CF413-93A1-444F-A496-70A84250297E}" destId="{F0573F9F-C0EF-4729-A2B5-790BBBEBF571}" srcOrd="1" destOrd="0" presId="urn:microsoft.com/office/officeart/2008/layout/HorizontalMultiLevelHierarchy"/>
    <dgm:cxn modelId="{761E9590-B91E-42A5-BD4D-AEC04D8026B6}" type="presParOf" srcId="{5364255D-B1DA-4D5A-B2A0-E06A8045D4AE}" destId="{B0EE7A65-947D-43A1-9510-625405F5172C}" srcOrd="4" destOrd="0" presId="urn:microsoft.com/office/officeart/2008/layout/HorizontalMultiLevelHierarchy"/>
    <dgm:cxn modelId="{1DE6922E-0C10-40CF-ACB0-31CEA892922F}" type="presParOf" srcId="{B0EE7A65-947D-43A1-9510-625405F5172C}" destId="{D33FF8F3-68B2-44E7-97AB-4589D04C4D98}" srcOrd="0" destOrd="0" presId="urn:microsoft.com/office/officeart/2008/layout/HorizontalMultiLevelHierarchy"/>
    <dgm:cxn modelId="{5AD0DF20-F908-40FB-BA6D-0E803091363A}" type="presParOf" srcId="{5364255D-B1DA-4D5A-B2A0-E06A8045D4AE}" destId="{78F264BC-1CA0-41E2-A9F1-4C2BAADB3359}" srcOrd="5" destOrd="0" presId="urn:microsoft.com/office/officeart/2008/layout/HorizontalMultiLevelHierarchy"/>
    <dgm:cxn modelId="{0AC82CE4-27F4-4B87-A486-3FA30FE9C7BE}" type="presParOf" srcId="{78F264BC-1CA0-41E2-A9F1-4C2BAADB3359}" destId="{08859D76-1D82-487A-8922-028FD25B54A2}" srcOrd="0" destOrd="0" presId="urn:microsoft.com/office/officeart/2008/layout/HorizontalMultiLevelHierarchy"/>
    <dgm:cxn modelId="{3141C2E1-4891-43B1-A050-0B16C3AE2AB6}" type="presParOf" srcId="{78F264BC-1CA0-41E2-A9F1-4C2BAADB3359}" destId="{90702AAA-E2B2-469C-A8D9-984846C40183}" srcOrd="1" destOrd="0" presId="urn:microsoft.com/office/officeart/2008/layout/HorizontalMultiLevelHierarchy"/>
    <dgm:cxn modelId="{5CA19166-13C8-4E81-8ECC-35C6F6F75394}" type="presParOf" srcId="{5364255D-B1DA-4D5A-B2A0-E06A8045D4AE}" destId="{9C8D6C2A-1D4D-436F-A5FD-5E3CBB76D60D}" srcOrd="6" destOrd="0" presId="urn:microsoft.com/office/officeart/2008/layout/HorizontalMultiLevelHierarchy"/>
    <dgm:cxn modelId="{86878006-566B-4215-A3A6-A5007E3E4108}" type="presParOf" srcId="{9C8D6C2A-1D4D-436F-A5FD-5E3CBB76D60D}" destId="{CA04FC50-7350-4232-8DFF-4E72BB23BA58}" srcOrd="0" destOrd="0" presId="urn:microsoft.com/office/officeart/2008/layout/HorizontalMultiLevelHierarchy"/>
    <dgm:cxn modelId="{23D33319-7D62-461E-8CD8-2833B89C33EA}" type="presParOf" srcId="{5364255D-B1DA-4D5A-B2A0-E06A8045D4AE}" destId="{6D00678A-5F3E-4ECB-8E74-B3C460396321}" srcOrd="7" destOrd="0" presId="urn:microsoft.com/office/officeart/2008/layout/HorizontalMultiLevelHierarchy"/>
    <dgm:cxn modelId="{AEAB2B61-EAB1-432A-AFD8-9E2F72BC9CEF}" type="presParOf" srcId="{6D00678A-5F3E-4ECB-8E74-B3C460396321}" destId="{88C5F46B-263F-4AC0-AD53-56E45A38E396}" srcOrd="0" destOrd="0" presId="urn:microsoft.com/office/officeart/2008/layout/HorizontalMultiLevelHierarchy"/>
    <dgm:cxn modelId="{03775C30-3CDE-44FA-B5AC-BD528EFE7A12}" type="presParOf" srcId="{6D00678A-5F3E-4ECB-8E74-B3C460396321}" destId="{96B0BB0A-0791-4DD1-A239-4A365DEBCC4F}" srcOrd="1" destOrd="0" presId="urn:microsoft.com/office/officeart/2008/layout/HorizontalMultiLevelHierarchy"/>
    <dgm:cxn modelId="{A22BC4EB-CFB9-4661-9DE8-265CADD60FEE}" type="presParOf" srcId="{DDA48A22-2F37-4972-AA0C-9726449FB0EA}" destId="{E8418879-77EE-443F-8F1D-2930F1FBF6F0}" srcOrd="4" destOrd="0" presId="urn:microsoft.com/office/officeart/2008/layout/HorizontalMultiLevelHierarchy"/>
    <dgm:cxn modelId="{502646E1-29B8-4B11-9863-171BBD2BE06D}" type="presParOf" srcId="{E8418879-77EE-443F-8F1D-2930F1FBF6F0}" destId="{E3D16FC9-2561-433C-8346-299C619FA6EC}" srcOrd="0" destOrd="0" presId="urn:microsoft.com/office/officeart/2008/layout/HorizontalMultiLevelHierarchy"/>
    <dgm:cxn modelId="{9E4173EF-815B-47F8-9F9A-75D9AEE96644}" type="presParOf" srcId="{DDA48A22-2F37-4972-AA0C-9726449FB0EA}" destId="{89E5E5E6-B2EE-4EB1-BA62-161AE437C85B}" srcOrd="5" destOrd="0" presId="urn:microsoft.com/office/officeart/2008/layout/HorizontalMultiLevelHierarchy"/>
    <dgm:cxn modelId="{60A019CD-FC01-4F2D-9AB1-CB6DB4D00FA8}" type="presParOf" srcId="{89E5E5E6-B2EE-4EB1-BA62-161AE437C85B}" destId="{7FBECADD-D0A4-47B2-993A-FC274A27B7F9}" srcOrd="0" destOrd="0" presId="urn:microsoft.com/office/officeart/2008/layout/HorizontalMultiLevelHierarchy"/>
    <dgm:cxn modelId="{DD1F109E-2B5B-4F8B-87CB-D3799F85C526}" type="presParOf" srcId="{89E5E5E6-B2EE-4EB1-BA62-161AE437C85B}" destId="{AF56D044-680C-45AD-AEA0-4F3BAF958550}" srcOrd="1" destOrd="0" presId="urn:microsoft.com/office/officeart/2008/layout/HorizontalMultiLevelHierarchy"/>
    <dgm:cxn modelId="{C7AE694D-B59B-43B7-88CD-D48A795090B8}" type="presParOf" srcId="{AF56D044-680C-45AD-AEA0-4F3BAF958550}" destId="{60C4C88E-7F1C-4953-8CE1-BF76D7F5340B}" srcOrd="0" destOrd="0" presId="urn:microsoft.com/office/officeart/2008/layout/HorizontalMultiLevelHierarchy"/>
    <dgm:cxn modelId="{6784E80D-018E-442B-B4A1-48A879F7F9C7}" type="presParOf" srcId="{60C4C88E-7F1C-4953-8CE1-BF76D7F5340B}" destId="{1561259D-C941-422E-9CF1-46F6CEB6ADDA}" srcOrd="0" destOrd="0" presId="urn:microsoft.com/office/officeart/2008/layout/HorizontalMultiLevelHierarchy"/>
    <dgm:cxn modelId="{9737FB45-08FF-4990-9914-DBE20873B30D}" type="presParOf" srcId="{AF56D044-680C-45AD-AEA0-4F3BAF958550}" destId="{CCDA2D05-C393-41C9-BBB1-BEDE143EA233}" srcOrd="1" destOrd="0" presId="urn:microsoft.com/office/officeart/2008/layout/HorizontalMultiLevelHierarchy"/>
    <dgm:cxn modelId="{49EC53E0-8685-4E70-9D77-070A5B24B741}" type="presParOf" srcId="{CCDA2D05-C393-41C9-BBB1-BEDE143EA233}" destId="{6550A203-1E36-47AD-9408-D19DF9AB8B11}" srcOrd="0" destOrd="0" presId="urn:microsoft.com/office/officeart/2008/layout/HorizontalMultiLevelHierarchy"/>
    <dgm:cxn modelId="{CD239D0D-C39E-430D-BA7C-C2B56BC2317D}" type="presParOf" srcId="{CCDA2D05-C393-41C9-BBB1-BEDE143EA233}" destId="{B7448C0F-B885-4E08-8442-0B2D9318BD09}" srcOrd="1" destOrd="0" presId="urn:microsoft.com/office/officeart/2008/layout/HorizontalMultiLevelHierarchy"/>
    <dgm:cxn modelId="{721A8D86-158E-4C0D-843E-053D4B48E7AB}" type="presParOf" srcId="{AF56D044-680C-45AD-AEA0-4F3BAF958550}" destId="{6C86AB26-D797-4C68-AEF6-23D1D0FBBB4C}" srcOrd="2" destOrd="0" presId="urn:microsoft.com/office/officeart/2008/layout/HorizontalMultiLevelHierarchy"/>
    <dgm:cxn modelId="{712A056A-338C-43B9-8D6C-D957CFE67DC1}" type="presParOf" srcId="{6C86AB26-D797-4C68-AEF6-23D1D0FBBB4C}" destId="{0B091373-5913-4FBF-B971-471936511A05}" srcOrd="0" destOrd="0" presId="urn:microsoft.com/office/officeart/2008/layout/HorizontalMultiLevelHierarchy"/>
    <dgm:cxn modelId="{B8922A6A-0B4F-46ED-9BF0-F5B3089DCC57}" type="presParOf" srcId="{AF56D044-680C-45AD-AEA0-4F3BAF958550}" destId="{AB49E5E1-B0C7-4808-A72C-34B024796075}" srcOrd="3" destOrd="0" presId="urn:microsoft.com/office/officeart/2008/layout/HorizontalMultiLevelHierarchy"/>
    <dgm:cxn modelId="{6B8FEC04-7666-413F-BFAB-5B34CF3090D6}" type="presParOf" srcId="{AB49E5E1-B0C7-4808-A72C-34B024796075}" destId="{E2487F52-F7F2-4617-8370-AEF89CABBE2B}" srcOrd="0" destOrd="0" presId="urn:microsoft.com/office/officeart/2008/layout/HorizontalMultiLevelHierarchy"/>
    <dgm:cxn modelId="{18906618-6C96-46E1-B795-6BE5D5002016}" type="presParOf" srcId="{AB49E5E1-B0C7-4808-A72C-34B024796075}" destId="{0ED01079-E893-4B82-A8A9-36B144529AEE}" srcOrd="1" destOrd="0" presId="urn:microsoft.com/office/officeart/2008/layout/HorizontalMultiLevelHierarchy"/>
    <dgm:cxn modelId="{541B5448-9ACE-463B-9F57-2C02AC044C62}" type="presParOf" srcId="{23389E67-0EDA-488B-B23E-D2B4BD6873A8}" destId="{43F7F6D3-BD80-4FB0-BF14-0B5EF2E85D1F}" srcOrd="14" destOrd="0" presId="urn:microsoft.com/office/officeart/2008/layout/HorizontalMultiLevelHierarchy"/>
    <dgm:cxn modelId="{3573F9CC-6F3E-41F8-9E72-C0DC64A29B60}" type="presParOf" srcId="{43F7F6D3-BD80-4FB0-BF14-0B5EF2E85D1F}" destId="{D4DD329D-4FBB-483A-AD78-B1AB42FE24B9}" srcOrd="0" destOrd="0" presId="urn:microsoft.com/office/officeart/2008/layout/HorizontalMultiLevelHierarchy"/>
    <dgm:cxn modelId="{636CA386-076B-4689-809F-824B2DF157CC}" type="presParOf" srcId="{23389E67-0EDA-488B-B23E-D2B4BD6873A8}" destId="{B3BA946E-EDA5-4252-A516-98E814D93843}" srcOrd="15" destOrd="0" presId="urn:microsoft.com/office/officeart/2008/layout/HorizontalMultiLevelHierarchy"/>
    <dgm:cxn modelId="{1D5EF914-4C4C-409E-8715-D07D38814918}" type="presParOf" srcId="{B3BA946E-EDA5-4252-A516-98E814D93843}" destId="{28D76992-638A-4757-8166-1E8F53006ECD}" srcOrd="0" destOrd="0" presId="urn:microsoft.com/office/officeart/2008/layout/HorizontalMultiLevelHierarchy"/>
    <dgm:cxn modelId="{006A2694-A8CE-46BB-85E4-BCDD2E614420}" type="presParOf" srcId="{B3BA946E-EDA5-4252-A516-98E814D93843}" destId="{302128E6-E4B6-4C79-B78A-DE407ED9799C}" srcOrd="1" destOrd="0" presId="urn:microsoft.com/office/officeart/2008/layout/HorizontalMultiLevelHierarchy"/>
    <dgm:cxn modelId="{6611386C-5B36-41A3-815F-D3135FBACEDB}" type="presParOf" srcId="{23389E67-0EDA-488B-B23E-D2B4BD6873A8}" destId="{BA3A8F35-447F-414F-9932-6283F902C531}" srcOrd="16" destOrd="0" presId="urn:microsoft.com/office/officeart/2008/layout/HorizontalMultiLevelHierarchy"/>
    <dgm:cxn modelId="{707BC1B8-C126-4CAD-B2F8-49FF73EFB2FE}" type="presParOf" srcId="{BA3A8F35-447F-414F-9932-6283F902C531}" destId="{7F4DDCD6-17D0-43B1-B78A-4CBE38FAA02C}" srcOrd="0" destOrd="0" presId="urn:microsoft.com/office/officeart/2008/layout/HorizontalMultiLevelHierarchy"/>
    <dgm:cxn modelId="{0CBA24D6-C0B7-4E23-AE50-9FCCCA2AEB7E}" type="presParOf" srcId="{23389E67-0EDA-488B-B23E-D2B4BD6873A8}" destId="{5367AA1F-34DC-44E8-B8A5-D929BC4FD02F}" srcOrd="17" destOrd="0" presId="urn:microsoft.com/office/officeart/2008/layout/HorizontalMultiLevelHierarchy"/>
    <dgm:cxn modelId="{E685A97E-55A1-4F05-AC59-C506AD709036}" type="presParOf" srcId="{5367AA1F-34DC-44E8-B8A5-D929BC4FD02F}" destId="{C5F0A6DC-16D8-4C0C-BA2B-3B0AE16D7F50}" srcOrd="0" destOrd="0" presId="urn:microsoft.com/office/officeart/2008/layout/HorizontalMultiLevelHierarchy"/>
    <dgm:cxn modelId="{23975350-3DA3-4DED-A046-F31863BC650B}" type="presParOf" srcId="{5367AA1F-34DC-44E8-B8A5-D929BC4FD02F}" destId="{6AEC1955-7A0B-4D16-B4A3-49EEB314B7A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03DD224-8804-4B70-A667-2868A7EF4F72}" type="doc">
      <dgm:prSet loTypeId="urn:microsoft.com/office/officeart/2005/8/layout/radial1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D759CA4-8AB8-47A9-89EA-D722901C4693}">
      <dgm:prSet phldrT="[Texto]"/>
      <dgm:spPr/>
      <dgm:t>
        <a:bodyPr/>
        <a:lstStyle/>
        <a:p>
          <a:r>
            <a:rPr lang="es-MX" dirty="0"/>
            <a:t>No pueden tributar en este estímulo</a:t>
          </a:r>
        </a:p>
      </dgm:t>
    </dgm:pt>
    <dgm:pt modelId="{C507BC8A-7C65-4278-990E-4048E31EFA0B}" type="parTrans" cxnId="{1CFB5718-2CE0-44EE-B708-2EC62FF53FC0}">
      <dgm:prSet/>
      <dgm:spPr/>
      <dgm:t>
        <a:bodyPr/>
        <a:lstStyle/>
        <a:p>
          <a:endParaRPr lang="es-MX"/>
        </a:p>
      </dgm:t>
    </dgm:pt>
    <dgm:pt modelId="{AB39DB75-0B2F-4273-B9B3-6A58A0A932D4}" type="sibTrans" cxnId="{1CFB5718-2CE0-44EE-B708-2EC62FF53FC0}">
      <dgm:prSet/>
      <dgm:spPr/>
      <dgm:t>
        <a:bodyPr/>
        <a:lstStyle/>
        <a:p>
          <a:endParaRPr lang="es-MX"/>
        </a:p>
      </dgm:t>
    </dgm:pt>
    <dgm:pt modelId="{295091AB-C01D-4F16-92BF-292BFB9A2F5C}">
      <dgm:prSet phldrT="[Texto]"/>
      <dgm:spPr/>
      <dgm:t>
        <a:bodyPr/>
        <a:lstStyle/>
        <a:p>
          <a:r>
            <a:rPr lang="es-MX" dirty="0"/>
            <a:t>Algún integrante sea a su vez socio de otra PM y tenga en el control</a:t>
          </a:r>
        </a:p>
      </dgm:t>
    </dgm:pt>
    <dgm:pt modelId="{31FBF831-86A8-41B6-BDB7-DA6AA22B1C58}" type="parTrans" cxnId="{2D45D7BA-2F31-42C7-8B12-82CB9527E167}">
      <dgm:prSet/>
      <dgm:spPr/>
      <dgm:t>
        <a:bodyPr/>
        <a:lstStyle/>
        <a:p>
          <a:endParaRPr lang="es-MX"/>
        </a:p>
      </dgm:t>
    </dgm:pt>
    <dgm:pt modelId="{CE07E7B8-4ECA-4C6C-A02F-A126E12CB7B9}" type="sibTrans" cxnId="{2D45D7BA-2F31-42C7-8B12-82CB9527E167}">
      <dgm:prSet/>
      <dgm:spPr/>
      <dgm:t>
        <a:bodyPr/>
        <a:lstStyle/>
        <a:p>
          <a:endParaRPr lang="es-MX"/>
        </a:p>
      </dgm:t>
    </dgm:pt>
    <dgm:pt modelId="{6E0A8120-3515-429D-8035-CD3784F0A0D4}">
      <dgm:prSet phldrT="[Texto]"/>
      <dgm:spPr/>
      <dgm:t>
        <a:bodyPr/>
        <a:lstStyle/>
        <a:p>
          <a:r>
            <a:rPr lang="es-MX" dirty="0"/>
            <a:t>Realicen actividades por medio de fideicomisos</a:t>
          </a:r>
        </a:p>
      </dgm:t>
    </dgm:pt>
    <dgm:pt modelId="{75CE50C6-D47D-443E-96B7-3DE674E6692C}" type="parTrans" cxnId="{6F5A3DD7-0A73-48EA-9B98-33BA39DF5B44}">
      <dgm:prSet/>
      <dgm:spPr/>
      <dgm:t>
        <a:bodyPr/>
        <a:lstStyle/>
        <a:p>
          <a:endParaRPr lang="es-MX"/>
        </a:p>
      </dgm:t>
    </dgm:pt>
    <dgm:pt modelId="{03687096-21C7-40F7-A4A1-BB758FB94F96}" type="sibTrans" cxnId="{6F5A3DD7-0A73-48EA-9B98-33BA39DF5B44}">
      <dgm:prSet/>
      <dgm:spPr/>
      <dgm:t>
        <a:bodyPr/>
        <a:lstStyle/>
        <a:p>
          <a:endParaRPr lang="es-MX"/>
        </a:p>
      </dgm:t>
    </dgm:pt>
    <dgm:pt modelId="{A0E536D7-89F9-4B98-BE7A-256FBB708367}">
      <dgm:prSet phldrT="[Texto]"/>
      <dgm:spPr/>
      <dgm:t>
        <a:bodyPr/>
        <a:lstStyle/>
        <a:p>
          <a:r>
            <a:rPr lang="es-MX" dirty="0"/>
            <a:t>Realicen actividades en una A en P</a:t>
          </a:r>
        </a:p>
      </dgm:t>
    </dgm:pt>
    <dgm:pt modelId="{F16AFDF2-779A-42E3-9941-79B3E732D3C8}" type="parTrans" cxnId="{CB732FEC-D13B-49D9-9BBC-96371BA33A2B}">
      <dgm:prSet/>
      <dgm:spPr/>
      <dgm:t>
        <a:bodyPr/>
        <a:lstStyle/>
        <a:p>
          <a:endParaRPr lang="es-MX"/>
        </a:p>
      </dgm:t>
    </dgm:pt>
    <dgm:pt modelId="{21A1CA2A-9F13-498C-A70E-8D4287485E33}" type="sibTrans" cxnId="{CB732FEC-D13B-49D9-9BBC-96371BA33A2B}">
      <dgm:prSet/>
      <dgm:spPr/>
      <dgm:t>
        <a:bodyPr/>
        <a:lstStyle/>
        <a:p>
          <a:endParaRPr lang="es-MX"/>
        </a:p>
      </dgm:t>
    </dgm:pt>
    <dgm:pt modelId="{BE633605-2A27-4712-8B25-2FA66AB57858}">
      <dgm:prSet phldrT="[Texto]"/>
      <dgm:spPr/>
      <dgm:t>
        <a:bodyPr/>
        <a:lstStyle/>
        <a:p>
          <a:r>
            <a:rPr lang="es-MX" dirty="0"/>
            <a:t>Sistema financiero</a:t>
          </a:r>
        </a:p>
      </dgm:t>
    </dgm:pt>
    <dgm:pt modelId="{7682E553-31F9-4F96-BE41-52D5A2F7CA54}" type="parTrans" cxnId="{A20C29D8-43CB-4029-83A8-0E9DA8156474}">
      <dgm:prSet/>
      <dgm:spPr/>
      <dgm:t>
        <a:bodyPr/>
        <a:lstStyle/>
        <a:p>
          <a:endParaRPr lang="es-MX"/>
        </a:p>
      </dgm:t>
    </dgm:pt>
    <dgm:pt modelId="{AEEADF4D-9F3D-427E-B92B-DC6403421B80}" type="sibTrans" cxnId="{A20C29D8-43CB-4029-83A8-0E9DA8156474}">
      <dgm:prSet/>
      <dgm:spPr/>
      <dgm:t>
        <a:bodyPr/>
        <a:lstStyle/>
        <a:p>
          <a:endParaRPr lang="es-MX"/>
        </a:p>
      </dgm:t>
    </dgm:pt>
    <dgm:pt modelId="{7CC36D52-F2F5-4F5C-BA94-73B639AAED50}">
      <dgm:prSet phldrT="[Texto]"/>
      <dgm:spPr/>
      <dgm:t>
        <a:bodyPr/>
        <a:lstStyle/>
        <a:p>
          <a:r>
            <a:rPr lang="es-MX" dirty="0"/>
            <a:t>Régimen opcional de grupos</a:t>
          </a:r>
        </a:p>
      </dgm:t>
    </dgm:pt>
    <dgm:pt modelId="{5066C3A6-DCFD-48E6-9130-D0F55452B5F6}" type="parTrans" cxnId="{ECB4394F-1517-4F24-B50D-8863E1B297E2}">
      <dgm:prSet/>
      <dgm:spPr/>
      <dgm:t>
        <a:bodyPr/>
        <a:lstStyle/>
        <a:p>
          <a:endParaRPr lang="es-MX"/>
        </a:p>
      </dgm:t>
    </dgm:pt>
    <dgm:pt modelId="{10AF88BC-F83F-443D-9C5B-E1C0AF1DCE55}" type="sibTrans" cxnId="{ECB4394F-1517-4F24-B50D-8863E1B297E2}">
      <dgm:prSet/>
      <dgm:spPr/>
      <dgm:t>
        <a:bodyPr/>
        <a:lstStyle/>
        <a:p>
          <a:endParaRPr lang="es-MX"/>
        </a:p>
      </dgm:t>
    </dgm:pt>
    <dgm:pt modelId="{8B99149C-7578-4C92-AEBD-DA65B0C1412F}">
      <dgm:prSet phldrT="[Texto]"/>
      <dgm:spPr/>
      <dgm:t>
        <a:bodyPr/>
        <a:lstStyle/>
        <a:p>
          <a:r>
            <a:rPr lang="es-MX" dirty="0"/>
            <a:t>Régimen de coordinados</a:t>
          </a:r>
        </a:p>
      </dgm:t>
    </dgm:pt>
    <dgm:pt modelId="{51E03DB5-4A1F-483D-8F53-74AA01586722}" type="parTrans" cxnId="{C1771306-3A60-42DE-8A68-FAB8DDBFA14B}">
      <dgm:prSet/>
      <dgm:spPr/>
      <dgm:t>
        <a:bodyPr/>
        <a:lstStyle/>
        <a:p>
          <a:endParaRPr lang="es-MX"/>
        </a:p>
      </dgm:t>
    </dgm:pt>
    <dgm:pt modelId="{A9EECECC-C3F6-4163-A206-51252B06F99C}" type="sibTrans" cxnId="{C1771306-3A60-42DE-8A68-FAB8DDBFA14B}">
      <dgm:prSet/>
      <dgm:spPr/>
      <dgm:t>
        <a:bodyPr/>
        <a:lstStyle/>
        <a:p>
          <a:endParaRPr lang="es-MX"/>
        </a:p>
      </dgm:t>
    </dgm:pt>
    <dgm:pt modelId="{42488418-1BAA-45E8-A2C5-CA24386FB43D}">
      <dgm:prSet phldrT="[Texto]"/>
      <dgm:spPr/>
      <dgm:t>
        <a:bodyPr/>
        <a:lstStyle/>
        <a:p>
          <a:r>
            <a:rPr lang="es-MX" dirty="0"/>
            <a:t>AGAPES</a:t>
          </a:r>
        </a:p>
      </dgm:t>
    </dgm:pt>
    <dgm:pt modelId="{8469811C-6DF8-406F-98F0-A6D14825E37A}" type="parTrans" cxnId="{0D0A90EF-93B7-4FE0-B882-0375E76964C4}">
      <dgm:prSet/>
      <dgm:spPr/>
      <dgm:t>
        <a:bodyPr/>
        <a:lstStyle/>
        <a:p>
          <a:endParaRPr lang="es-MX"/>
        </a:p>
      </dgm:t>
    </dgm:pt>
    <dgm:pt modelId="{4351CAFC-DD21-4FE2-B99E-0153CA96B417}" type="sibTrans" cxnId="{0D0A90EF-93B7-4FE0-B882-0375E76964C4}">
      <dgm:prSet/>
      <dgm:spPr/>
      <dgm:t>
        <a:bodyPr/>
        <a:lstStyle/>
        <a:p>
          <a:endParaRPr lang="es-MX"/>
        </a:p>
      </dgm:t>
    </dgm:pt>
    <dgm:pt modelId="{56F98474-F746-44B8-B9BD-779821ED658F}">
      <dgm:prSet phldrT="[Texto]"/>
      <dgm:spPr/>
      <dgm:t>
        <a:bodyPr/>
        <a:lstStyle/>
        <a:p>
          <a:r>
            <a:rPr lang="es-MX" dirty="0"/>
            <a:t>No contribuyentes</a:t>
          </a:r>
        </a:p>
      </dgm:t>
    </dgm:pt>
    <dgm:pt modelId="{B1577CF9-B007-4C29-8929-B536CA6F378A}" type="parTrans" cxnId="{6F316A58-B7DA-4579-8FBD-F49A4F48BF1E}">
      <dgm:prSet/>
      <dgm:spPr/>
      <dgm:t>
        <a:bodyPr/>
        <a:lstStyle/>
        <a:p>
          <a:endParaRPr lang="es-MX"/>
        </a:p>
      </dgm:t>
    </dgm:pt>
    <dgm:pt modelId="{27C47635-C809-4EEE-8F96-171B53E7DC09}" type="sibTrans" cxnId="{6F316A58-B7DA-4579-8FBD-F49A4F48BF1E}">
      <dgm:prSet/>
      <dgm:spPr/>
      <dgm:t>
        <a:bodyPr/>
        <a:lstStyle/>
        <a:p>
          <a:endParaRPr lang="es-MX"/>
        </a:p>
      </dgm:t>
    </dgm:pt>
    <dgm:pt modelId="{1143CCC4-B00D-4BFA-A052-F0D26126C1E3}">
      <dgm:prSet phldrT="[Texto]"/>
      <dgm:spPr/>
      <dgm:t>
        <a:bodyPr/>
        <a:lstStyle/>
        <a:p>
          <a:r>
            <a:rPr lang="es-MX" dirty="0"/>
            <a:t>Sociedades cooperativas</a:t>
          </a:r>
        </a:p>
      </dgm:t>
    </dgm:pt>
    <dgm:pt modelId="{294CAA2C-BC26-4D93-8C68-81B17CA5FE33}" type="parTrans" cxnId="{AAA89AB1-F507-4AD2-93BB-71512EB299B4}">
      <dgm:prSet/>
      <dgm:spPr/>
      <dgm:t>
        <a:bodyPr/>
        <a:lstStyle/>
        <a:p>
          <a:endParaRPr lang="es-MX"/>
        </a:p>
      </dgm:t>
    </dgm:pt>
    <dgm:pt modelId="{D0226D63-1BC6-48E0-B0BE-6AD6F00AFFA3}" type="sibTrans" cxnId="{AAA89AB1-F507-4AD2-93BB-71512EB299B4}">
      <dgm:prSet/>
      <dgm:spPr/>
      <dgm:t>
        <a:bodyPr/>
        <a:lstStyle/>
        <a:p>
          <a:endParaRPr lang="es-MX"/>
        </a:p>
      </dgm:t>
    </dgm:pt>
    <dgm:pt modelId="{B16A4C0C-56D2-48E1-BFA5-9C113D23C7A7}">
      <dgm:prSet phldrT="[Texto]"/>
      <dgm:spPr/>
      <dgm:t>
        <a:bodyPr/>
        <a:lstStyle/>
        <a:p>
          <a:r>
            <a:rPr lang="es-MX" dirty="0"/>
            <a:t>Sus ingresos excedan del monto </a:t>
          </a:r>
        </a:p>
      </dgm:t>
    </dgm:pt>
    <dgm:pt modelId="{DC55BFBC-F6FB-4CB3-A97D-84677A321155}" type="parTrans" cxnId="{EB4032F4-AEDD-430B-8AD7-BA766E04B653}">
      <dgm:prSet/>
      <dgm:spPr/>
      <dgm:t>
        <a:bodyPr/>
        <a:lstStyle/>
        <a:p>
          <a:endParaRPr lang="es-MX"/>
        </a:p>
      </dgm:t>
    </dgm:pt>
    <dgm:pt modelId="{AC0C0541-A523-4B15-8A68-DB5250107FC5}" type="sibTrans" cxnId="{EB4032F4-AEDD-430B-8AD7-BA766E04B653}">
      <dgm:prSet/>
      <dgm:spPr/>
      <dgm:t>
        <a:bodyPr/>
        <a:lstStyle/>
        <a:p>
          <a:endParaRPr lang="es-MX"/>
        </a:p>
      </dgm:t>
    </dgm:pt>
    <dgm:pt modelId="{E75FDB2D-0E4E-4E33-BB4E-75E7764FD542}" type="pres">
      <dgm:prSet presAssocID="{A03DD224-8804-4B70-A667-2868A7EF4F7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05E40F5-0E48-42B6-8DA9-C09042E478FB}" type="pres">
      <dgm:prSet presAssocID="{AD759CA4-8AB8-47A9-89EA-D722901C4693}" presName="centerShape" presStyleLbl="node0" presStyleIdx="0" presStyleCnt="1"/>
      <dgm:spPr>
        <a:prstGeom prst="roundRect">
          <a:avLst/>
        </a:prstGeom>
      </dgm:spPr>
    </dgm:pt>
    <dgm:pt modelId="{E46D897D-FA6D-4D6B-8D53-715F37EB3B5C}" type="pres">
      <dgm:prSet presAssocID="{31FBF831-86A8-41B6-BDB7-DA6AA22B1C58}" presName="Name9" presStyleLbl="parChTrans1D2" presStyleIdx="0" presStyleCnt="10"/>
      <dgm:spPr/>
    </dgm:pt>
    <dgm:pt modelId="{193227FB-851C-4B8D-8165-BA9DCC63DE3E}" type="pres">
      <dgm:prSet presAssocID="{31FBF831-86A8-41B6-BDB7-DA6AA22B1C58}" presName="connTx" presStyleLbl="parChTrans1D2" presStyleIdx="0" presStyleCnt="10"/>
      <dgm:spPr/>
    </dgm:pt>
    <dgm:pt modelId="{DA8A8EFD-D864-470F-B882-F09C61676ED7}" type="pres">
      <dgm:prSet presAssocID="{295091AB-C01D-4F16-92BF-292BFB9A2F5C}" presName="node" presStyleLbl="node1" presStyleIdx="0" presStyleCnt="10" custRadScaleRad="101419" custRadScaleInc="0">
        <dgm:presLayoutVars>
          <dgm:bulletEnabled val="1"/>
        </dgm:presLayoutVars>
      </dgm:prSet>
      <dgm:spPr>
        <a:prstGeom prst="roundRect">
          <a:avLst/>
        </a:prstGeom>
      </dgm:spPr>
    </dgm:pt>
    <dgm:pt modelId="{E2267E87-5804-45D7-BCFF-E22755E22AE5}" type="pres">
      <dgm:prSet presAssocID="{75CE50C6-D47D-443E-96B7-3DE674E6692C}" presName="Name9" presStyleLbl="parChTrans1D2" presStyleIdx="1" presStyleCnt="10"/>
      <dgm:spPr/>
    </dgm:pt>
    <dgm:pt modelId="{B9CFA116-C1FA-4C22-A5E6-11C3E5CBFEE2}" type="pres">
      <dgm:prSet presAssocID="{75CE50C6-D47D-443E-96B7-3DE674E6692C}" presName="connTx" presStyleLbl="parChTrans1D2" presStyleIdx="1" presStyleCnt="10"/>
      <dgm:spPr/>
    </dgm:pt>
    <dgm:pt modelId="{733D08F1-BC4A-4F46-BFDD-58078DD1C474}" type="pres">
      <dgm:prSet presAssocID="{6E0A8120-3515-429D-8035-CD3784F0A0D4}" presName="node" presStyleLbl="node1" presStyleIdx="1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3B3EAE1E-27F7-4D69-9F8B-7B3E18DA3B09}" type="pres">
      <dgm:prSet presAssocID="{F16AFDF2-779A-42E3-9941-79B3E732D3C8}" presName="Name9" presStyleLbl="parChTrans1D2" presStyleIdx="2" presStyleCnt="10"/>
      <dgm:spPr/>
    </dgm:pt>
    <dgm:pt modelId="{ED52815A-E3FC-4A72-842D-38BCC1767B27}" type="pres">
      <dgm:prSet presAssocID="{F16AFDF2-779A-42E3-9941-79B3E732D3C8}" presName="connTx" presStyleLbl="parChTrans1D2" presStyleIdx="2" presStyleCnt="10"/>
      <dgm:spPr/>
    </dgm:pt>
    <dgm:pt modelId="{6670D0A2-068B-448A-AC90-0636C0FD7226}" type="pres">
      <dgm:prSet presAssocID="{A0E536D7-89F9-4B98-BE7A-256FBB708367}" presName="node" presStyleLbl="node1" presStyleIdx="2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75E1B202-9550-49BB-B674-BA8DD0BD1CB3}" type="pres">
      <dgm:prSet presAssocID="{7682E553-31F9-4F96-BE41-52D5A2F7CA54}" presName="Name9" presStyleLbl="parChTrans1D2" presStyleIdx="3" presStyleCnt="10"/>
      <dgm:spPr/>
    </dgm:pt>
    <dgm:pt modelId="{88C8871A-3541-4AF7-BA36-1FBF01DA688F}" type="pres">
      <dgm:prSet presAssocID="{7682E553-31F9-4F96-BE41-52D5A2F7CA54}" presName="connTx" presStyleLbl="parChTrans1D2" presStyleIdx="3" presStyleCnt="10"/>
      <dgm:spPr/>
    </dgm:pt>
    <dgm:pt modelId="{28603A41-762D-484B-955D-6168945F6116}" type="pres">
      <dgm:prSet presAssocID="{BE633605-2A27-4712-8B25-2FA66AB57858}" presName="node" presStyleLbl="node1" presStyleIdx="3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434A9F28-10FA-43E7-8C94-78FC0757802C}" type="pres">
      <dgm:prSet presAssocID="{5066C3A6-DCFD-48E6-9130-D0F55452B5F6}" presName="Name9" presStyleLbl="parChTrans1D2" presStyleIdx="4" presStyleCnt="10"/>
      <dgm:spPr/>
    </dgm:pt>
    <dgm:pt modelId="{65DBD28F-8095-4EE6-A28A-18299D304E95}" type="pres">
      <dgm:prSet presAssocID="{5066C3A6-DCFD-48E6-9130-D0F55452B5F6}" presName="connTx" presStyleLbl="parChTrans1D2" presStyleIdx="4" presStyleCnt="10"/>
      <dgm:spPr/>
    </dgm:pt>
    <dgm:pt modelId="{E3318CD9-FFDC-4F77-8599-C1BBC51E8AB6}" type="pres">
      <dgm:prSet presAssocID="{7CC36D52-F2F5-4F5C-BA94-73B639AAED50}" presName="node" presStyleLbl="node1" presStyleIdx="4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5403C149-7850-4D68-90CD-EFDE9185E86D}" type="pres">
      <dgm:prSet presAssocID="{51E03DB5-4A1F-483D-8F53-74AA01586722}" presName="Name9" presStyleLbl="parChTrans1D2" presStyleIdx="5" presStyleCnt="10"/>
      <dgm:spPr/>
    </dgm:pt>
    <dgm:pt modelId="{FA63AE3F-3C2D-48B8-9F63-D7D2608F5738}" type="pres">
      <dgm:prSet presAssocID="{51E03DB5-4A1F-483D-8F53-74AA01586722}" presName="connTx" presStyleLbl="parChTrans1D2" presStyleIdx="5" presStyleCnt="10"/>
      <dgm:spPr/>
    </dgm:pt>
    <dgm:pt modelId="{800BA769-4804-4009-B409-455A01198853}" type="pres">
      <dgm:prSet presAssocID="{8B99149C-7578-4C92-AEBD-DA65B0C1412F}" presName="node" presStyleLbl="node1" presStyleIdx="5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525750B8-F821-4F28-B105-C4B9C0320983}" type="pres">
      <dgm:prSet presAssocID="{8469811C-6DF8-406F-98F0-A6D14825E37A}" presName="Name9" presStyleLbl="parChTrans1D2" presStyleIdx="6" presStyleCnt="10"/>
      <dgm:spPr/>
    </dgm:pt>
    <dgm:pt modelId="{5B6DA528-6112-4115-9906-E3C131208DC2}" type="pres">
      <dgm:prSet presAssocID="{8469811C-6DF8-406F-98F0-A6D14825E37A}" presName="connTx" presStyleLbl="parChTrans1D2" presStyleIdx="6" presStyleCnt="10"/>
      <dgm:spPr/>
    </dgm:pt>
    <dgm:pt modelId="{DF386815-15A0-4F67-858D-4E2ACFBE8B73}" type="pres">
      <dgm:prSet presAssocID="{42488418-1BAA-45E8-A2C5-CA24386FB43D}" presName="node" presStyleLbl="node1" presStyleIdx="6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8C0594DF-208A-468F-A9DB-FB835862865A}" type="pres">
      <dgm:prSet presAssocID="{B1577CF9-B007-4C29-8929-B536CA6F378A}" presName="Name9" presStyleLbl="parChTrans1D2" presStyleIdx="7" presStyleCnt="10"/>
      <dgm:spPr/>
    </dgm:pt>
    <dgm:pt modelId="{3DF8ACEF-83B0-4074-A9FB-C324535D5888}" type="pres">
      <dgm:prSet presAssocID="{B1577CF9-B007-4C29-8929-B536CA6F378A}" presName="connTx" presStyleLbl="parChTrans1D2" presStyleIdx="7" presStyleCnt="10"/>
      <dgm:spPr/>
    </dgm:pt>
    <dgm:pt modelId="{204E3DF4-2384-4EBF-874F-FFDA3208EF51}" type="pres">
      <dgm:prSet presAssocID="{56F98474-F746-44B8-B9BD-779821ED658F}" presName="node" presStyleLbl="node1" presStyleIdx="7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FCE8F170-AA7E-4425-B8CF-33A8802B3CC5}" type="pres">
      <dgm:prSet presAssocID="{294CAA2C-BC26-4D93-8C68-81B17CA5FE33}" presName="Name9" presStyleLbl="parChTrans1D2" presStyleIdx="8" presStyleCnt="10"/>
      <dgm:spPr/>
    </dgm:pt>
    <dgm:pt modelId="{1DA42B68-47BC-41ED-8731-D067FCB809AB}" type="pres">
      <dgm:prSet presAssocID="{294CAA2C-BC26-4D93-8C68-81B17CA5FE33}" presName="connTx" presStyleLbl="parChTrans1D2" presStyleIdx="8" presStyleCnt="10"/>
      <dgm:spPr/>
    </dgm:pt>
    <dgm:pt modelId="{C18926F1-C8A5-4450-9CE7-535E7A782CF4}" type="pres">
      <dgm:prSet presAssocID="{1143CCC4-B00D-4BFA-A052-F0D26126C1E3}" presName="node" presStyleLbl="node1" presStyleIdx="8" presStyleCnt="10">
        <dgm:presLayoutVars>
          <dgm:bulletEnabled val="1"/>
        </dgm:presLayoutVars>
      </dgm:prSet>
      <dgm:spPr>
        <a:prstGeom prst="roundRect">
          <a:avLst/>
        </a:prstGeom>
      </dgm:spPr>
    </dgm:pt>
    <dgm:pt modelId="{E0D6A59B-749B-48CA-A87A-49E1A0675415}" type="pres">
      <dgm:prSet presAssocID="{DC55BFBC-F6FB-4CB3-A97D-84677A321155}" presName="Name9" presStyleLbl="parChTrans1D2" presStyleIdx="9" presStyleCnt="10"/>
      <dgm:spPr/>
    </dgm:pt>
    <dgm:pt modelId="{4EC942FC-193F-481D-A5FC-FF17C39A97DD}" type="pres">
      <dgm:prSet presAssocID="{DC55BFBC-F6FB-4CB3-A97D-84677A321155}" presName="connTx" presStyleLbl="parChTrans1D2" presStyleIdx="9" presStyleCnt="10"/>
      <dgm:spPr/>
    </dgm:pt>
    <dgm:pt modelId="{F9C83D7F-56E0-4739-86AD-715CB82C4D4F}" type="pres">
      <dgm:prSet presAssocID="{B16A4C0C-56D2-48E1-BFA5-9C113D23C7A7}" presName="node" presStyleLbl="node1" presStyleIdx="9" presStyleCnt="1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1771306-3A60-42DE-8A68-FAB8DDBFA14B}" srcId="{AD759CA4-8AB8-47A9-89EA-D722901C4693}" destId="{8B99149C-7578-4C92-AEBD-DA65B0C1412F}" srcOrd="5" destOrd="0" parTransId="{51E03DB5-4A1F-483D-8F53-74AA01586722}" sibTransId="{A9EECECC-C3F6-4163-A206-51252B06F99C}"/>
    <dgm:cxn modelId="{56230409-2CB5-4F83-B95C-431EBCC84B5B}" type="presOf" srcId="{7682E553-31F9-4F96-BE41-52D5A2F7CA54}" destId="{75E1B202-9550-49BB-B674-BA8DD0BD1CB3}" srcOrd="0" destOrd="0" presId="urn:microsoft.com/office/officeart/2005/8/layout/radial1"/>
    <dgm:cxn modelId="{1F4B4D0A-D5E5-484C-A90B-8883DF7771E9}" type="presOf" srcId="{56F98474-F746-44B8-B9BD-779821ED658F}" destId="{204E3DF4-2384-4EBF-874F-FFDA3208EF51}" srcOrd="0" destOrd="0" presId="urn:microsoft.com/office/officeart/2005/8/layout/radial1"/>
    <dgm:cxn modelId="{C484840D-ED66-4F3D-B122-F6B67BF5F473}" type="presOf" srcId="{75CE50C6-D47D-443E-96B7-3DE674E6692C}" destId="{B9CFA116-C1FA-4C22-A5E6-11C3E5CBFEE2}" srcOrd="1" destOrd="0" presId="urn:microsoft.com/office/officeart/2005/8/layout/radial1"/>
    <dgm:cxn modelId="{1CFB5718-2CE0-44EE-B708-2EC62FF53FC0}" srcId="{A03DD224-8804-4B70-A667-2868A7EF4F72}" destId="{AD759CA4-8AB8-47A9-89EA-D722901C4693}" srcOrd="0" destOrd="0" parTransId="{C507BC8A-7C65-4278-990E-4048E31EFA0B}" sibTransId="{AB39DB75-0B2F-4273-B9B3-6A58A0A932D4}"/>
    <dgm:cxn modelId="{210F371F-C932-49D6-9AEB-BB019D84A6E1}" type="presOf" srcId="{31FBF831-86A8-41B6-BDB7-DA6AA22B1C58}" destId="{193227FB-851C-4B8D-8165-BA9DCC63DE3E}" srcOrd="1" destOrd="0" presId="urn:microsoft.com/office/officeart/2005/8/layout/radial1"/>
    <dgm:cxn modelId="{273A2222-3CC1-4EFB-93EC-0162268F1382}" type="presOf" srcId="{295091AB-C01D-4F16-92BF-292BFB9A2F5C}" destId="{DA8A8EFD-D864-470F-B882-F09C61676ED7}" srcOrd="0" destOrd="0" presId="urn:microsoft.com/office/officeart/2005/8/layout/radial1"/>
    <dgm:cxn modelId="{A0100923-7CE0-4A99-9737-BA2F34478FAC}" type="presOf" srcId="{7CC36D52-F2F5-4F5C-BA94-73B639AAED50}" destId="{E3318CD9-FFDC-4F77-8599-C1BBC51E8AB6}" srcOrd="0" destOrd="0" presId="urn:microsoft.com/office/officeart/2005/8/layout/radial1"/>
    <dgm:cxn modelId="{C9A02B2E-1FE2-48FF-8627-686C8A578060}" type="presOf" srcId="{51E03DB5-4A1F-483D-8F53-74AA01586722}" destId="{FA63AE3F-3C2D-48B8-9F63-D7D2608F5738}" srcOrd="1" destOrd="0" presId="urn:microsoft.com/office/officeart/2005/8/layout/radial1"/>
    <dgm:cxn modelId="{F0358F34-DC4B-48A4-BFBB-2AE674E10781}" type="presOf" srcId="{5066C3A6-DCFD-48E6-9130-D0F55452B5F6}" destId="{65DBD28F-8095-4EE6-A28A-18299D304E95}" srcOrd="1" destOrd="0" presId="urn:microsoft.com/office/officeart/2005/8/layout/radial1"/>
    <dgm:cxn modelId="{60429534-07F3-478C-A9BC-EAE78965CD26}" type="presOf" srcId="{A03DD224-8804-4B70-A667-2868A7EF4F72}" destId="{E75FDB2D-0E4E-4E33-BB4E-75E7764FD542}" srcOrd="0" destOrd="0" presId="urn:microsoft.com/office/officeart/2005/8/layout/radial1"/>
    <dgm:cxn modelId="{4B368037-E574-4C5C-9709-AABEC5296B99}" type="presOf" srcId="{B1577CF9-B007-4C29-8929-B536CA6F378A}" destId="{3DF8ACEF-83B0-4074-A9FB-C324535D5888}" srcOrd="1" destOrd="0" presId="urn:microsoft.com/office/officeart/2005/8/layout/radial1"/>
    <dgm:cxn modelId="{1F39ED3A-E77B-4CBB-855D-EC52CD458D6B}" type="presOf" srcId="{294CAA2C-BC26-4D93-8C68-81B17CA5FE33}" destId="{1DA42B68-47BC-41ED-8731-D067FCB809AB}" srcOrd="1" destOrd="0" presId="urn:microsoft.com/office/officeart/2005/8/layout/radial1"/>
    <dgm:cxn modelId="{DB8D4E5F-F4EC-4954-BF17-06F13EFC0F5A}" type="presOf" srcId="{8469811C-6DF8-406F-98F0-A6D14825E37A}" destId="{525750B8-F821-4F28-B105-C4B9C0320983}" srcOrd="0" destOrd="0" presId="urn:microsoft.com/office/officeart/2005/8/layout/radial1"/>
    <dgm:cxn modelId="{1BB55A60-C210-40EB-BB13-F4913139CDA5}" type="presOf" srcId="{6E0A8120-3515-429D-8035-CD3784F0A0D4}" destId="{733D08F1-BC4A-4F46-BFDD-58078DD1C474}" srcOrd="0" destOrd="0" presId="urn:microsoft.com/office/officeart/2005/8/layout/radial1"/>
    <dgm:cxn modelId="{6336114E-83D1-43CC-A3D5-4854499A39BD}" type="presOf" srcId="{75CE50C6-D47D-443E-96B7-3DE674E6692C}" destId="{E2267E87-5804-45D7-BCFF-E22755E22AE5}" srcOrd="0" destOrd="0" presId="urn:microsoft.com/office/officeart/2005/8/layout/radial1"/>
    <dgm:cxn modelId="{7A27E04E-D050-4946-85FC-DEE0482A035A}" type="presOf" srcId="{7682E553-31F9-4F96-BE41-52D5A2F7CA54}" destId="{88C8871A-3541-4AF7-BA36-1FBF01DA688F}" srcOrd="1" destOrd="0" presId="urn:microsoft.com/office/officeart/2005/8/layout/radial1"/>
    <dgm:cxn modelId="{ECB4394F-1517-4F24-B50D-8863E1B297E2}" srcId="{AD759CA4-8AB8-47A9-89EA-D722901C4693}" destId="{7CC36D52-F2F5-4F5C-BA94-73B639AAED50}" srcOrd="4" destOrd="0" parTransId="{5066C3A6-DCFD-48E6-9130-D0F55452B5F6}" sibTransId="{10AF88BC-F83F-443D-9C5B-E1C0AF1DCE55}"/>
    <dgm:cxn modelId="{2575C053-461A-43C3-9C96-000B1321DF41}" type="presOf" srcId="{B16A4C0C-56D2-48E1-BFA5-9C113D23C7A7}" destId="{F9C83D7F-56E0-4739-86AD-715CB82C4D4F}" srcOrd="0" destOrd="0" presId="urn:microsoft.com/office/officeart/2005/8/layout/radial1"/>
    <dgm:cxn modelId="{9D9AC674-F84F-477A-9A89-0C655BB690E9}" type="presOf" srcId="{51E03DB5-4A1F-483D-8F53-74AA01586722}" destId="{5403C149-7850-4D68-90CD-EFDE9185E86D}" srcOrd="0" destOrd="0" presId="urn:microsoft.com/office/officeart/2005/8/layout/radial1"/>
    <dgm:cxn modelId="{B1F02475-46F2-4519-89E2-4D44D660ED2D}" type="presOf" srcId="{DC55BFBC-F6FB-4CB3-A97D-84677A321155}" destId="{4EC942FC-193F-481D-A5FC-FF17C39A97DD}" srcOrd="1" destOrd="0" presId="urn:microsoft.com/office/officeart/2005/8/layout/radial1"/>
    <dgm:cxn modelId="{0FAB8377-0A72-4EF5-ACAB-5A0C46C32208}" type="presOf" srcId="{294CAA2C-BC26-4D93-8C68-81B17CA5FE33}" destId="{FCE8F170-AA7E-4425-B8CF-33A8802B3CC5}" srcOrd="0" destOrd="0" presId="urn:microsoft.com/office/officeart/2005/8/layout/radial1"/>
    <dgm:cxn modelId="{6F316A58-B7DA-4579-8FBD-F49A4F48BF1E}" srcId="{AD759CA4-8AB8-47A9-89EA-D722901C4693}" destId="{56F98474-F746-44B8-B9BD-779821ED658F}" srcOrd="7" destOrd="0" parTransId="{B1577CF9-B007-4C29-8929-B536CA6F378A}" sibTransId="{27C47635-C809-4EEE-8F96-171B53E7DC09}"/>
    <dgm:cxn modelId="{5483387D-5B09-4F8B-91EA-E31CB43D6A87}" type="presOf" srcId="{1143CCC4-B00D-4BFA-A052-F0D26126C1E3}" destId="{C18926F1-C8A5-4450-9CE7-535E7A782CF4}" srcOrd="0" destOrd="0" presId="urn:microsoft.com/office/officeart/2005/8/layout/radial1"/>
    <dgm:cxn modelId="{2EEFF082-7BF0-469A-AEF3-0FDD486B274E}" type="presOf" srcId="{B1577CF9-B007-4C29-8929-B536CA6F378A}" destId="{8C0594DF-208A-468F-A9DB-FB835862865A}" srcOrd="0" destOrd="0" presId="urn:microsoft.com/office/officeart/2005/8/layout/radial1"/>
    <dgm:cxn modelId="{1EE0A789-08F1-48AD-9426-275C4DAFC4C0}" type="presOf" srcId="{F16AFDF2-779A-42E3-9941-79B3E732D3C8}" destId="{ED52815A-E3FC-4A72-842D-38BCC1767B27}" srcOrd="1" destOrd="0" presId="urn:microsoft.com/office/officeart/2005/8/layout/radial1"/>
    <dgm:cxn modelId="{59D2308C-B969-4597-A05F-A558E446C004}" type="presOf" srcId="{31FBF831-86A8-41B6-BDB7-DA6AA22B1C58}" destId="{E46D897D-FA6D-4D6B-8D53-715F37EB3B5C}" srcOrd="0" destOrd="0" presId="urn:microsoft.com/office/officeart/2005/8/layout/radial1"/>
    <dgm:cxn modelId="{D4BEF892-0241-4717-8B23-5B7C7E597909}" type="presOf" srcId="{AD759CA4-8AB8-47A9-89EA-D722901C4693}" destId="{305E40F5-0E48-42B6-8DA9-C09042E478FB}" srcOrd="0" destOrd="0" presId="urn:microsoft.com/office/officeart/2005/8/layout/radial1"/>
    <dgm:cxn modelId="{369CA99B-EC1A-43B1-A98E-C76AB62EEEAF}" type="presOf" srcId="{A0E536D7-89F9-4B98-BE7A-256FBB708367}" destId="{6670D0A2-068B-448A-AC90-0636C0FD7226}" srcOrd="0" destOrd="0" presId="urn:microsoft.com/office/officeart/2005/8/layout/radial1"/>
    <dgm:cxn modelId="{1EDACCA5-8363-4EEF-9DA3-272D0A6568AC}" type="presOf" srcId="{42488418-1BAA-45E8-A2C5-CA24386FB43D}" destId="{DF386815-15A0-4F67-858D-4E2ACFBE8B73}" srcOrd="0" destOrd="0" presId="urn:microsoft.com/office/officeart/2005/8/layout/radial1"/>
    <dgm:cxn modelId="{E77334A8-F250-4E0D-9505-B25371310004}" type="presOf" srcId="{F16AFDF2-779A-42E3-9941-79B3E732D3C8}" destId="{3B3EAE1E-27F7-4D69-9F8B-7B3E18DA3B09}" srcOrd="0" destOrd="0" presId="urn:microsoft.com/office/officeart/2005/8/layout/radial1"/>
    <dgm:cxn modelId="{AAA89AB1-F507-4AD2-93BB-71512EB299B4}" srcId="{AD759CA4-8AB8-47A9-89EA-D722901C4693}" destId="{1143CCC4-B00D-4BFA-A052-F0D26126C1E3}" srcOrd="8" destOrd="0" parTransId="{294CAA2C-BC26-4D93-8C68-81B17CA5FE33}" sibTransId="{D0226D63-1BC6-48E0-B0BE-6AD6F00AFFA3}"/>
    <dgm:cxn modelId="{780265B5-90A2-457E-AA76-63E6F98C9908}" type="presOf" srcId="{BE633605-2A27-4712-8B25-2FA66AB57858}" destId="{28603A41-762D-484B-955D-6168945F6116}" srcOrd="0" destOrd="0" presId="urn:microsoft.com/office/officeart/2005/8/layout/radial1"/>
    <dgm:cxn modelId="{2D45D7BA-2F31-42C7-8B12-82CB9527E167}" srcId="{AD759CA4-8AB8-47A9-89EA-D722901C4693}" destId="{295091AB-C01D-4F16-92BF-292BFB9A2F5C}" srcOrd="0" destOrd="0" parTransId="{31FBF831-86A8-41B6-BDB7-DA6AA22B1C58}" sibTransId="{CE07E7B8-4ECA-4C6C-A02F-A126E12CB7B9}"/>
    <dgm:cxn modelId="{25E586BD-BE98-458E-B3E9-F13605D011CB}" type="presOf" srcId="{8B99149C-7578-4C92-AEBD-DA65B0C1412F}" destId="{800BA769-4804-4009-B409-455A01198853}" srcOrd="0" destOrd="0" presId="urn:microsoft.com/office/officeart/2005/8/layout/radial1"/>
    <dgm:cxn modelId="{6F5A3DD7-0A73-48EA-9B98-33BA39DF5B44}" srcId="{AD759CA4-8AB8-47A9-89EA-D722901C4693}" destId="{6E0A8120-3515-429D-8035-CD3784F0A0D4}" srcOrd="1" destOrd="0" parTransId="{75CE50C6-D47D-443E-96B7-3DE674E6692C}" sibTransId="{03687096-21C7-40F7-A4A1-BB758FB94F96}"/>
    <dgm:cxn modelId="{A20C29D8-43CB-4029-83A8-0E9DA8156474}" srcId="{AD759CA4-8AB8-47A9-89EA-D722901C4693}" destId="{BE633605-2A27-4712-8B25-2FA66AB57858}" srcOrd="3" destOrd="0" parTransId="{7682E553-31F9-4F96-BE41-52D5A2F7CA54}" sibTransId="{AEEADF4D-9F3D-427E-B92B-DC6403421B80}"/>
    <dgm:cxn modelId="{3A35A3D9-1418-43EB-ADB1-96D592192DEB}" type="presOf" srcId="{8469811C-6DF8-406F-98F0-A6D14825E37A}" destId="{5B6DA528-6112-4115-9906-E3C131208DC2}" srcOrd="1" destOrd="0" presId="urn:microsoft.com/office/officeart/2005/8/layout/radial1"/>
    <dgm:cxn modelId="{CB732FEC-D13B-49D9-9BBC-96371BA33A2B}" srcId="{AD759CA4-8AB8-47A9-89EA-D722901C4693}" destId="{A0E536D7-89F9-4B98-BE7A-256FBB708367}" srcOrd="2" destOrd="0" parTransId="{F16AFDF2-779A-42E3-9941-79B3E732D3C8}" sibTransId="{21A1CA2A-9F13-498C-A70E-8D4287485E33}"/>
    <dgm:cxn modelId="{0D0A90EF-93B7-4FE0-B882-0375E76964C4}" srcId="{AD759CA4-8AB8-47A9-89EA-D722901C4693}" destId="{42488418-1BAA-45E8-A2C5-CA24386FB43D}" srcOrd="6" destOrd="0" parTransId="{8469811C-6DF8-406F-98F0-A6D14825E37A}" sibTransId="{4351CAFC-DD21-4FE2-B99E-0153CA96B417}"/>
    <dgm:cxn modelId="{EB4032F4-AEDD-430B-8AD7-BA766E04B653}" srcId="{AD759CA4-8AB8-47A9-89EA-D722901C4693}" destId="{B16A4C0C-56D2-48E1-BFA5-9C113D23C7A7}" srcOrd="9" destOrd="0" parTransId="{DC55BFBC-F6FB-4CB3-A97D-84677A321155}" sibTransId="{AC0C0541-A523-4B15-8A68-DB5250107FC5}"/>
    <dgm:cxn modelId="{6B3D89FC-F8F6-482B-829A-18C960AB8A1E}" type="presOf" srcId="{5066C3A6-DCFD-48E6-9130-D0F55452B5F6}" destId="{434A9F28-10FA-43E7-8C94-78FC0757802C}" srcOrd="0" destOrd="0" presId="urn:microsoft.com/office/officeart/2005/8/layout/radial1"/>
    <dgm:cxn modelId="{978EFEFF-4F36-4008-94E8-12573C0A2D06}" type="presOf" srcId="{DC55BFBC-F6FB-4CB3-A97D-84677A321155}" destId="{E0D6A59B-749B-48CA-A87A-49E1A0675415}" srcOrd="0" destOrd="0" presId="urn:microsoft.com/office/officeart/2005/8/layout/radial1"/>
    <dgm:cxn modelId="{E28E03AC-2EF7-4583-B163-9F8FD841B866}" type="presParOf" srcId="{E75FDB2D-0E4E-4E33-BB4E-75E7764FD542}" destId="{305E40F5-0E48-42B6-8DA9-C09042E478FB}" srcOrd="0" destOrd="0" presId="urn:microsoft.com/office/officeart/2005/8/layout/radial1"/>
    <dgm:cxn modelId="{35BF6606-3DC7-4C43-AC4E-19B2CE8CB740}" type="presParOf" srcId="{E75FDB2D-0E4E-4E33-BB4E-75E7764FD542}" destId="{E46D897D-FA6D-4D6B-8D53-715F37EB3B5C}" srcOrd="1" destOrd="0" presId="urn:microsoft.com/office/officeart/2005/8/layout/radial1"/>
    <dgm:cxn modelId="{A2910DC0-9B54-4A6B-8429-6C6F7401AC96}" type="presParOf" srcId="{E46D897D-FA6D-4D6B-8D53-715F37EB3B5C}" destId="{193227FB-851C-4B8D-8165-BA9DCC63DE3E}" srcOrd="0" destOrd="0" presId="urn:microsoft.com/office/officeart/2005/8/layout/radial1"/>
    <dgm:cxn modelId="{5E5C73AF-A89E-4F12-9CB2-342A604B33B6}" type="presParOf" srcId="{E75FDB2D-0E4E-4E33-BB4E-75E7764FD542}" destId="{DA8A8EFD-D864-470F-B882-F09C61676ED7}" srcOrd="2" destOrd="0" presId="urn:microsoft.com/office/officeart/2005/8/layout/radial1"/>
    <dgm:cxn modelId="{D46B2537-198A-43E3-AC0C-A8B883668111}" type="presParOf" srcId="{E75FDB2D-0E4E-4E33-BB4E-75E7764FD542}" destId="{E2267E87-5804-45D7-BCFF-E22755E22AE5}" srcOrd="3" destOrd="0" presId="urn:microsoft.com/office/officeart/2005/8/layout/radial1"/>
    <dgm:cxn modelId="{D19E1B59-51CB-4D7A-806A-CCB39BF4816F}" type="presParOf" srcId="{E2267E87-5804-45D7-BCFF-E22755E22AE5}" destId="{B9CFA116-C1FA-4C22-A5E6-11C3E5CBFEE2}" srcOrd="0" destOrd="0" presId="urn:microsoft.com/office/officeart/2005/8/layout/radial1"/>
    <dgm:cxn modelId="{8620D8E5-312B-4E69-AB10-CAE8F8E03CF9}" type="presParOf" srcId="{E75FDB2D-0E4E-4E33-BB4E-75E7764FD542}" destId="{733D08F1-BC4A-4F46-BFDD-58078DD1C474}" srcOrd="4" destOrd="0" presId="urn:microsoft.com/office/officeart/2005/8/layout/radial1"/>
    <dgm:cxn modelId="{FCB97ECF-3098-4C12-AA31-CE6FEDF1925F}" type="presParOf" srcId="{E75FDB2D-0E4E-4E33-BB4E-75E7764FD542}" destId="{3B3EAE1E-27F7-4D69-9F8B-7B3E18DA3B09}" srcOrd="5" destOrd="0" presId="urn:microsoft.com/office/officeart/2005/8/layout/radial1"/>
    <dgm:cxn modelId="{E1F0A0F9-1D79-4791-B568-1847566F46BB}" type="presParOf" srcId="{3B3EAE1E-27F7-4D69-9F8B-7B3E18DA3B09}" destId="{ED52815A-E3FC-4A72-842D-38BCC1767B27}" srcOrd="0" destOrd="0" presId="urn:microsoft.com/office/officeart/2005/8/layout/radial1"/>
    <dgm:cxn modelId="{77463859-CBA8-4707-A07C-2DABECD74DAC}" type="presParOf" srcId="{E75FDB2D-0E4E-4E33-BB4E-75E7764FD542}" destId="{6670D0A2-068B-448A-AC90-0636C0FD7226}" srcOrd="6" destOrd="0" presId="urn:microsoft.com/office/officeart/2005/8/layout/radial1"/>
    <dgm:cxn modelId="{43E1DC4D-F297-4801-B2FF-E2C0DDF924EE}" type="presParOf" srcId="{E75FDB2D-0E4E-4E33-BB4E-75E7764FD542}" destId="{75E1B202-9550-49BB-B674-BA8DD0BD1CB3}" srcOrd="7" destOrd="0" presId="urn:microsoft.com/office/officeart/2005/8/layout/radial1"/>
    <dgm:cxn modelId="{3D6C525A-DE72-4566-81C7-0B7C1C69EF8A}" type="presParOf" srcId="{75E1B202-9550-49BB-B674-BA8DD0BD1CB3}" destId="{88C8871A-3541-4AF7-BA36-1FBF01DA688F}" srcOrd="0" destOrd="0" presId="urn:microsoft.com/office/officeart/2005/8/layout/radial1"/>
    <dgm:cxn modelId="{4965A739-2997-4EC3-A118-8D5612438EF2}" type="presParOf" srcId="{E75FDB2D-0E4E-4E33-BB4E-75E7764FD542}" destId="{28603A41-762D-484B-955D-6168945F6116}" srcOrd="8" destOrd="0" presId="urn:microsoft.com/office/officeart/2005/8/layout/radial1"/>
    <dgm:cxn modelId="{DE65BA51-2F46-4B2C-B6B1-F927B662F078}" type="presParOf" srcId="{E75FDB2D-0E4E-4E33-BB4E-75E7764FD542}" destId="{434A9F28-10FA-43E7-8C94-78FC0757802C}" srcOrd="9" destOrd="0" presId="urn:microsoft.com/office/officeart/2005/8/layout/radial1"/>
    <dgm:cxn modelId="{F499B330-3681-4442-9A00-CFBFB58ED3CB}" type="presParOf" srcId="{434A9F28-10FA-43E7-8C94-78FC0757802C}" destId="{65DBD28F-8095-4EE6-A28A-18299D304E95}" srcOrd="0" destOrd="0" presId="urn:microsoft.com/office/officeart/2005/8/layout/radial1"/>
    <dgm:cxn modelId="{AB066055-0F1F-42C3-B940-AE41A7D29C7F}" type="presParOf" srcId="{E75FDB2D-0E4E-4E33-BB4E-75E7764FD542}" destId="{E3318CD9-FFDC-4F77-8599-C1BBC51E8AB6}" srcOrd="10" destOrd="0" presId="urn:microsoft.com/office/officeart/2005/8/layout/radial1"/>
    <dgm:cxn modelId="{BAFD29E6-5913-4FAE-B34F-221EECB65E5E}" type="presParOf" srcId="{E75FDB2D-0E4E-4E33-BB4E-75E7764FD542}" destId="{5403C149-7850-4D68-90CD-EFDE9185E86D}" srcOrd="11" destOrd="0" presId="urn:microsoft.com/office/officeart/2005/8/layout/radial1"/>
    <dgm:cxn modelId="{A9C87629-D974-466F-87B2-F12D00E0FEE8}" type="presParOf" srcId="{5403C149-7850-4D68-90CD-EFDE9185E86D}" destId="{FA63AE3F-3C2D-48B8-9F63-D7D2608F5738}" srcOrd="0" destOrd="0" presId="urn:microsoft.com/office/officeart/2005/8/layout/radial1"/>
    <dgm:cxn modelId="{4591F727-C89F-4B5A-B66A-B88F3EA22884}" type="presParOf" srcId="{E75FDB2D-0E4E-4E33-BB4E-75E7764FD542}" destId="{800BA769-4804-4009-B409-455A01198853}" srcOrd="12" destOrd="0" presId="urn:microsoft.com/office/officeart/2005/8/layout/radial1"/>
    <dgm:cxn modelId="{7748975E-28F3-4459-8859-F6C226A1D106}" type="presParOf" srcId="{E75FDB2D-0E4E-4E33-BB4E-75E7764FD542}" destId="{525750B8-F821-4F28-B105-C4B9C0320983}" srcOrd="13" destOrd="0" presId="urn:microsoft.com/office/officeart/2005/8/layout/radial1"/>
    <dgm:cxn modelId="{F5820783-97FF-4382-9971-99E0122C0FA4}" type="presParOf" srcId="{525750B8-F821-4F28-B105-C4B9C0320983}" destId="{5B6DA528-6112-4115-9906-E3C131208DC2}" srcOrd="0" destOrd="0" presId="urn:microsoft.com/office/officeart/2005/8/layout/radial1"/>
    <dgm:cxn modelId="{64DC4E08-9C99-4FE1-B43A-3B2EEA223160}" type="presParOf" srcId="{E75FDB2D-0E4E-4E33-BB4E-75E7764FD542}" destId="{DF386815-15A0-4F67-858D-4E2ACFBE8B73}" srcOrd="14" destOrd="0" presId="urn:microsoft.com/office/officeart/2005/8/layout/radial1"/>
    <dgm:cxn modelId="{1D852EDF-1880-4F39-A26F-00D4BC1E223E}" type="presParOf" srcId="{E75FDB2D-0E4E-4E33-BB4E-75E7764FD542}" destId="{8C0594DF-208A-468F-A9DB-FB835862865A}" srcOrd="15" destOrd="0" presId="urn:microsoft.com/office/officeart/2005/8/layout/radial1"/>
    <dgm:cxn modelId="{672021F5-9393-4362-BE44-35DA6B584DE8}" type="presParOf" srcId="{8C0594DF-208A-468F-A9DB-FB835862865A}" destId="{3DF8ACEF-83B0-4074-A9FB-C324535D5888}" srcOrd="0" destOrd="0" presId="urn:microsoft.com/office/officeart/2005/8/layout/radial1"/>
    <dgm:cxn modelId="{65DAD410-CEE3-4DAD-B2C0-220AB03352C3}" type="presParOf" srcId="{E75FDB2D-0E4E-4E33-BB4E-75E7764FD542}" destId="{204E3DF4-2384-4EBF-874F-FFDA3208EF51}" srcOrd="16" destOrd="0" presId="urn:microsoft.com/office/officeart/2005/8/layout/radial1"/>
    <dgm:cxn modelId="{B71611D8-5906-4B4A-8F0D-1BCD7B91A7E0}" type="presParOf" srcId="{E75FDB2D-0E4E-4E33-BB4E-75E7764FD542}" destId="{FCE8F170-AA7E-4425-B8CF-33A8802B3CC5}" srcOrd="17" destOrd="0" presId="urn:microsoft.com/office/officeart/2005/8/layout/radial1"/>
    <dgm:cxn modelId="{E034E8AB-D8D2-475B-AA20-195EAEB7419E}" type="presParOf" srcId="{FCE8F170-AA7E-4425-B8CF-33A8802B3CC5}" destId="{1DA42B68-47BC-41ED-8731-D067FCB809AB}" srcOrd="0" destOrd="0" presId="urn:microsoft.com/office/officeart/2005/8/layout/radial1"/>
    <dgm:cxn modelId="{6B3ACFA7-CBEA-4824-90A1-577D738F3740}" type="presParOf" srcId="{E75FDB2D-0E4E-4E33-BB4E-75E7764FD542}" destId="{C18926F1-C8A5-4450-9CE7-535E7A782CF4}" srcOrd="18" destOrd="0" presId="urn:microsoft.com/office/officeart/2005/8/layout/radial1"/>
    <dgm:cxn modelId="{D0F91978-F22A-462D-9BD0-A5CFDDAAE8D6}" type="presParOf" srcId="{E75FDB2D-0E4E-4E33-BB4E-75E7764FD542}" destId="{E0D6A59B-749B-48CA-A87A-49E1A0675415}" srcOrd="19" destOrd="0" presId="urn:microsoft.com/office/officeart/2005/8/layout/radial1"/>
    <dgm:cxn modelId="{6809842E-2F61-47A2-B077-94F50469C561}" type="presParOf" srcId="{E0D6A59B-749B-48CA-A87A-49E1A0675415}" destId="{4EC942FC-193F-481D-A5FC-FF17C39A97DD}" srcOrd="0" destOrd="0" presId="urn:microsoft.com/office/officeart/2005/8/layout/radial1"/>
    <dgm:cxn modelId="{2C325F01-BDB0-4742-92AF-1D630986DF02}" type="presParOf" srcId="{E75FDB2D-0E4E-4E33-BB4E-75E7764FD542}" destId="{F9C83D7F-56E0-4739-86AD-715CB82C4D4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4D025A-736C-48DA-A83D-733D657F675B}" type="doc">
      <dgm:prSet loTypeId="urn:microsoft.com/office/officeart/2005/8/layout/orgChart1" loCatId="hierarchy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3BA1B65-AC48-4657-AC6A-25E6717C6307}">
      <dgm:prSet phldrT="[Texto]"/>
      <dgm:spPr/>
      <dgm:t>
        <a:bodyPr/>
        <a:lstStyle/>
        <a:p>
          <a:r>
            <a:rPr lang="es-MX" dirty="0"/>
            <a:t>Momento de acumulación</a:t>
          </a:r>
        </a:p>
      </dgm:t>
    </dgm:pt>
    <dgm:pt modelId="{C3323230-D6E8-436E-97D8-87D64B85850C}" type="parTrans" cxnId="{276CDD60-2F40-4E60-9595-33E3D38A4DEF}">
      <dgm:prSet/>
      <dgm:spPr/>
      <dgm:t>
        <a:bodyPr/>
        <a:lstStyle/>
        <a:p>
          <a:endParaRPr lang="es-MX"/>
        </a:p>
      </dgm:t>
    </dgm:pt>
    <dgm:pt modelId="{375BA04E-3862-4479-9A60-61F93AE3C30D}" type="sibTrans" cxnId="{276CDD60-2F40-4E60-9595-33E3D38A4DEF}">
      <dgm:prSet/>
      <dgm:spPr/>
      <dgm:t>
        <a:bodyPr/>
        <a:lstStyle/>
        <a:p>
          <a:endParaRPr lang="es-MX"/>
        </a:p>
      </dgm:t>
    </dgm:pt>
    <dgm:pt modelId="{0DC0407D-A0AF-4E43-9157-F19365640DAE}">
      <dgm:prSet phldrT="[Texto]"/>
      <dgm:spPr/>
      <dgm:t>
        <a:bodyPr/>
        <a:lstStyle/>
        <a:p>
          <a:r>
            <a:rPr lang="es-MX" dirty="0"/>
            <a:t>Enajenación</a:t>
          </a:r>
        </a:p>
      </dgm:t>
    </dgm:pt>
    <dgm:pt modelId="{0027E41D-CA34-479B-9BE2-A04FBAF4EE67}" type="parTrans" cxnId="{E77A5D36-B567-400F-BA1E-8BE40332E083}">
      <dgm:prSet/>
      <dgm:spPr/>
      <dgm:t>
        <a:bodyPr/>
        <a:lstStyle/>
        <a:p>
          <a:endParaRPr lang="es-MX"/>
        </a:p>
      </dgm:t>
    </dgm:pt>
    <dgm:pt modelId="{93780E9C-B31B-4682-B27F-C3FD9C197309}" type="sibTrans" cxnId="{E77A5D36-B567-400F-BA1E-8BE40332E083}">
      <dgm:prSet/>
      <dgm:spPr/>
      <dgm:t>
        <a:bodyPr/>
        <a:lstStyle/>
        <a:p>
          <a:endParaRPr lang="es-MX"/>
        </a:p>
      </dgm:t>
    </dgm:pt>
    <dgm:pt modelId="{7E8A5FEB-278C-46F7-92CF-7BC84B7D4FCA}">
      <dgm:prSet phldrT="[Texto]"/>
      <dgm:spPr/>
      <dgm:t>
        <a:bodyPr/>
        <a:lstStyle/>
        <a:p>
          <a:r>
            <a:rPr lang="es-MX" dirty="0"/>
            <a:t>Condonación</a:t>
          </a:r>
        </a:p>
      </dgm:t>
    </dgm:pt>
    <dgm:pt modelId="{E23A61F8-3179-4B04-AFEF-493A0404573A}" type="parTrans" cxnId="{6D94822C-A1A3-4E2E-8F24-B3485EBE9A27}">
      <dgm:prSet/>
      <dgm:spPr/>
      <dgm:t>
        <a:bodyPr/>
        <a:lstStyle/>
        <a:p>
          <a:endParaRPr lang="es-MX"/>
        </a:p>
      </dgm:t>
    </dgm:pt>
    <dgm:pt modelId="{1ABE8077-2111-42D5-9E18-BA9FBAD53D89}" type="sibTrans" cxnId="{6D94822C-A1A3-4E2E-8F24-B3485EBE9A27}">
      <dgm:prSet/>
      <dgm:spPr/>
      <dgm:t>
        <a:bodyPr/>
        <a:lstStyle/>
        <a:p>
          <a:endParaRPr lang="es-MX"/>
        </a:p>
      </dgm:t>
    </dgm:pt>
    <dgm:pt modelId="{3FBA0A32-AF10-4B0C-95F9-FC0C8D5EFCAE}">
      <dgm:prSet phldrT="[Texto]"/>
      <dgm:spPr/>
      <dgm:t>
        <a:bodyPr/>
        <a:lstStyle/>
        <a:p>
          <a:r>
            <a:rPr lang="es-MX" dirty="0"/>
            <a:t>Exportación</a:t>
          </a:r>
        </a:p>
      </dgm:t>
    </dgm:pt>
    <dgm:pt modelId="{C92E0423-1C14-44DC-ABA0-BD24608794EE}" type="parTrans" cxnId="{063E4F07-0131-42D7-B51D-8CBD18337C12}">
      <dgm:prSet/>
      <dgm:spPr/>
      <dgm:t>
        <a:bodyPr/>
        <a:lstStyle/>
        <a:p>
          <a:endParaRPr lang="es-MX"/>
        </a:p>
      </dgm:t>
    </dgm:pt>
    <dgm:pt modelId="{E8773E6B-193A-411F-8A9C-BDB6133BB731}" type="sibTrans" cxnId="{063E4F07-0131-42D7-B51D-8CBD18337C12}">
      <dgm:prSet/>
      <dgm:spPr/>
      <dgm:t>
        <a:bodyPr/>
        <a:lstStyle/>
        <a:p>
          <a:endParaRPr lang="es-MX"/>
        </a:p>
      </dgm:t>
    </dgm:pt>
    <dgm:pt modelId="{DCD394E8-B42D-4639-B624-8EBCEE151766}">
      <dgm:prSet phldrT="[Texto]"/>
      <dgm:spPr/>
      <dgm:t>
        <a:bodyPr/>
        <a:lstStyle/>
        <a:p>
          <a:r>
            <a:rPr lang="es-MX" dirty="0"/>
            <a:t>Sistema financiero</a:t>
          </a:r>
        </a:p>
      </dgm:t>
    </dgm:pt>
    <dgm:pt modelId="{93173621-96BF-4571-8481-92C8096BC6D0}" type="parTrans" cxnId="{801B4563-46E6-4D45-BD48-B28E5CDF4FDB}">
      <dgm:prSet/>
      <dgm:spPr/>
      <dgm:t>
        <a:bodyPr/>
        <a:lstStyle/>
        <a:p>
          <a:endParaRPr lang="es-MX"/>
        </a:p>
      </dgm:t>
    </dgm:pt>
    <dgm:pt modelId="{11096032-153C-4BDF-94BE-535232514D22}" type="sibTrans" cxnId="{801B4563-46E6-4D45-BD48-B28E5CDF4FDB}">
      <dgm:prSet/>
      <dgm:spPr/>
      <dgm:t>
        <a:bodyPr/>
        <a:lstStyle/>
        <a:p>
          <a:endParaRPr lang="es-MX"/>
        </a:p>
      </dgm:t>
    </dgm:pt>
    <dgm:pt modelId="{B33C4499-FB35-4420-AB37-AE8F28B1FE57}">
      <dgm:prSet phldrT="[Texto]"/>
      <dgm:spPr/>
      <dgm:t>
        <a:bodyPr/>
        <a:lstStyle/>
        <a:p>
          <a:r>
            <a:rPr lang="es-MX" dirty="0"/>
            <a:t>Otros</a:t>
          </a:r>
        </a:p>
      </dgm:t>
    </dgm:pt>
    <dgm:pt modelId="{5BA01C3E-1BE2-4EC7-9915-872202FF4AC2}" type="parTrans" cxnId="{E2808222-5C81-4038-A99F-1725C38AC087}">
      <dgm:prSet/>
      <dgm:spPr/>
      <dgm:t>
        <a:bodyPr/>
        <a:lstStyle/>
        <a:p>
          <a:endParaRPr lang="es-MX"/>
        </a:p>
      </dgm:t>
    </dgm:pt>
    <dgm:pt modelId="{77CAAC7D-FB7F-4C21-90BE-59CEDE9C34E1}" type="sibTrans" cxnId="{E2808222-5C81-4038-A99F-1725C38AC087}">
      <dgm:prSet/>
      <dgm:spPr/>
      <dgm:t>
        <a:bodyPr/>
        <a:lstStyle/>
        <a:p>
          <a:endParaRPr lang="es-MX"/>
        </a:p>
      </dgm:t>
    </dgm:pt>
    <dgm:pt modelId="{AE97118F-3E48-459B-865A-7C7264EF87B1}">
      <dgm:prSet phldrT="[Texto]"/>
      <dgm:spPr/>
      <dgm:t>
        <a:bodyPr/>
        <a:lstStyle/>
        <a:p>
          <a:r>
            <a:rPr lang="es-MX" dirty="0"/>
            <a:t>Al cobro</a:t>
          </a:r>
        </a:p>
      </dgm:t>
    </dgm:pt>
    <dgm:pt modelId="{93C3F576-CA0A-42C0-A0D8-3BC6DAD6D9EA}" type="parTrans" cxnId="{314D190F-8635-4416-8B6C-5407483A2F3B}">
      <dgm:prSet/>
      <dgm:spPr/>
      <dgm:t>
        <a:bodyPr/>
        <a:lstStyle/>
        <a:p>
          <a:endParaRPr lang="es-MX"/>
        </a:p>
      </dgm:t>
    </dgm:pt>
    <dgm:pt modelId="{599A4AB6-EFE9-4115-9FAD-1656C232367D}" type="sibTrans" cxnId="{314D190F-8635-4416-8B6C-5407483A2F3B}">
      <dgm:prSet/>
      <dgm:spPr/>
      <dgm:t>
        <a:bodyPr/>
        <a:lstStyle/>
        <a:p>
          <a:endParaRPr lang="es-MX"/>
        </a:p>
      </dgm:t>
    </dgm:pt>
    <dgm:pt modelId="{E2F9648E-0117-4C01-AA16-C4C9687EB899}">
      <dgm:prSet phldrT="[Texto]"/>
      <dgm:spPr/>
      <dgm:t>
        <a:bodyPr/>
        <a:lstStyle/>
        <a:p>
          <a:r>
            <a:rPr lang="es-MX" dirty="0"/>
            <a:t>Lo que suceda primero</a:t>
          </a:r>
        </a:p>
      </dgm:t>
    </dgm:pt>
    <dgm:pt modelId="{9D551D3E-51E3-460D-8392-25124186379E}" type="parTrans" cxnId="{D35EF045-81E4-42AA-AF55-86D91D7F7A5D}">
      <dgm:prSet/>
      <dgm:spPr/>
      <dgm:t>
        <a:bodyPr/>
        <a:lstStyle/>
        <a:p>
          <a:endParaRPr lang="es-MX"/>
        </a:p>
      </dgm:t>
    </dgm:pt>
    <dgm:pt modelId="{64548BA6-A0BA-4EB7-9D22-28F60A9C3723}" type="sibTrans" cxnId="{D35EF045-81E4-42AA-AF55-86D91D7F7A5D}">
      <dgm:prSet/>
      <dgm:spPr/>
      <dgm:t>
        <a:bodyPr/>
        <a:lstStyle/>
        <a:p>
          <a:endParaRPr lang="es-MX"/>
        </a:p>
      </dgm:t>
    </dgm:pt>
    <dgm:pt modelId="{589CA457-A3CC-42AC-BA34-2DAD1BD52AD4}">
      <dgm:prSet phldrT="[Texto]"/>
      <dgm:spPr/>
      <dgm:t>
        <a:bodyPr/>
        <a:lstStyle/>
        <a:p>
          <a:r>
            <a:rPr lang="es-MX" dirty="0"/>
            <a:t>Cobro</a:t>
          </a:r>
        </a:p>
      </dgm:t>
    </dgm:pt>
    <dgm:pt modelId="{16DA0FE4-3E03-4DA8-807B-203756B800A6}" type="parTrans" cxnId="{297033D2-DD45-4846-A188-5BDCA7F1D7C7}">
      <dgm:prSet/>
      <dgm:spPr/>
      <dgm:t>
        <a:bodyPr/>
        <a:lstStyle/>
        <a:p>
          <a:endParaRPr lang="es-MX"/>
        </a:p>
      </dgm:t>
    </dgm:pt>
    <dgm:pt modelId="{7139CD81-5FAE-441B-9287-652CD13097F5}" type="sibTrans" cxnId="{297033D2-DD45-4846-A188-5BDCA7F1D7C7}">
      <dgm:prSet/>
      <dgm:spPr/>
      <dgm:t>
        <a:bodyPr/>
        <a:lstStyle/>
        <a:p>
          <a:endParaRPr lang="es-MX"/>
        </a:p>
      </dgm:t>
    </dgm:pt>
    <dgm:pt modelId="{85F1737A-C277-4108-837C-E5DFAF2B54E3}">
      <dgm:prSet phldrT="[Texto]"/>
      <dgm:spPr/>
      <dgm:t>
        <a:bodyPr/>
        <a:lstStyle/>
        <a:p>
          <a:r>
            <a:rPr lang="es-MX" dirty="0"/>
            <a:t>Hayan transcurrido 12 meses sin que se haya cobrado</a:t>
          </a:r>
        </a:p>
      </dgm:t>
    </dgm:pt>
    <dgm:pt modelId="{268145CA-4324-4BF9-8C24-F02A7BDB6E68}" type="parTrans" cxnId="{5FFC3731-563D-4D7E-8256-6CF5C62EBD59}">
      <dgm:prSet/>
      <dgm:spPr/>
      <dgm:t>
        <a:bodyPr/>
        <a:lstStyle/>
        <a:p>
          <a:endParaRPr lang="es-MX"/>
        </a:p>
      </dgm:t>
    </dgm:pt>
    <dgm:pt modelId="{A700858C-E881-4FD1-A485-B1A534DE4F5D}" type="sibTrans" cxnId="{5FFC3731-563D-4D7E-8256-6CF5C62EBD59}">
      <dgm:prSet/>
      <dgm:spPr/>
      <dgm:t>
        <a:bodyPr/>
        <a:lstStyle/>
        <a:p>
          <a:endParaRPr lang="es-MX"/>
        </a:p>
      </dgm:t>
    </dgm:pt>
    <dgm:pt modelId="{DEE61F8F-C84C-46A7-8FF8-C7CF1EF94EA8}">
      <dgm:prSet phldrT="[Texto]"/>
      <dgm:spPr/>
      <dgm:t>
        <a:bodyPr/>
        <a:lstStyle/>
        <a:p>
          <a:r>
            <a:rPr lang="es-MX" dirty="0"/>
            <a:t>El valor de la deuda menos la inflación</a:t>
          </a:r>
        </a:p>
      </dgm:t>
    </dgm:pt>
    <dgm:pt modelId="{FF82FF29-B5CA-4B75-A0CE-AE0BAB26D65A}" type="parTrans" cxnId="{F25DCD1F-9921-4DA2-B2C4-CF6DA7304591}">
      <dgm:prSet/>
      <dgm:spPr/>
      <dgm:t>
        <a:bodyPr/>
        <a:lstStyle/>
        <a:p>
          <a:endParaRPr lang="es-MX"/>
        </a:p>
      </dgm:t>
    </dgm:pt>
    <dgm:pt modelId="{F058DE35-C043-49C7-BC75-3A34F9293382}" type="sibTrans" cxnId="{F25DCD1F-9921-4DA2-B2C4-CF6DA7304591}">
      <dgm:prSet/>
      <dgm:spPr/>
      <dgm:t>
        <a:bodyPr/>
        <a:lstStyle/>
        <a:p>
          <a:endParaRPr lang="es-MX"/>
        </a:p>
      </dgm:t>
    </dgm:pt>
    <dgm:pt modelId="{885A9A44-9370-4304-9241-AE29AB9E024D}">
      <dgm:prSet phldrT="[Texto]"/>
      <dgm:spPr/>
      <dgm:t>
        <a:bodyPr/>
        <a:lstStyle/>
        <a:p>
          <a:r>
            <a:rPr lang="es-MX" dirty="0"/>
            <a:t>El valor de la deuda</a:t>
          </a:r>
        </a:p>
      </dgm:t>
    </dgm:pt>
    <dgm:pt modelId="{736261D2-EC25-4122-A67C-45F2A5B676D5}" type="parTrans" cxnId="{EBA9EC9F-B29B-42C6-84F7-A45E631F8D33}">
      <dgm:prSet/>
      <dgm:spPr/>
      <dgm:t>
        <a:bodyPr/>
        <a:lstStyle/>
        <a:p>
          <a:endParaRPr lang="es-MX"/>
        </a:p>
      </dgm:t>
    </dgm:pt>
    <dgm:pt modelId="{1001577C-9D3B-43DC-BAC0-E7345FE70631}" type="sibTrans" cxnId="{EBA9EC9F-B29B-42C6-84F7-A45E631F8D33}">
      <dgm:prSet/>
      <dgm:spPr/>
      <dgm:t>
        <a:bodyPr/>
        <a:lstStyle/>
        <a:p>
          <a:endParaRPr lang="es-MX"/>
        </a:p>
      </dgm:t>
    </dgm:pt>
    <dgm:pt modelId="{6D691D34-9D6E-4C98-BBDC-607FCD62FEF5}" type="pres">
      <dgm:prSet presAssocID="{A94D025A-736C-48DA-A83D-733D657F67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BB9374-7A2F-4BFB-A71D-78BEB60E024D}" type="pres">
      <dgm:prSet presAssocID="{63BA1B65-AC48-4657-AC6A-25E6717C6307}" presName="hierRoot1" presStyleCnt="0">
        <dgm:presLayoutVars>
          <dgm:hierBranch val="init"/>
        </dgm:presLayoutVars>
      </dgm:prSet>
      <dgm:spPr/>
    </dgm:pt>
    <dgm:pt modelId="{8542D360-5192-46C2-B430-BB575BE3211D}" type="pres">
      <dgm:prSet presAssocID="{63BA1B65-AC48-4657-AC6A-25E6717C6307}" presName="rootComposite1" presStyleCnt="0"/>
      <dgm:spPr/>
    </dgm:pt>
    <dgm:pt modelId="{E3F371A8-702E-4DE1-9B7B-2694AC3781FA}" type="pres">
      <dgm:prSet presAssocID="{63BA1B65-AC48-4657-AC6A-25E6717C6307}" presName="rootText1" presStyleLbl="node0" presStyleIdx="0" presStyleCnt="1">
        <dgm:presLayoutVars>
          <dgm:chPref val="3"/>
        </dgm:presLayoutVars>
      </dgm:prSet>
      <dgm:spPr/>
    </dgm:pt>
    <dgm:pt modelId="{A37C306B-7A16-4D48-A4D8-7059993FCE20}" type="pres">
      <dgm:prSet presAssocID="{63BA1B65-AC48-4657-AC6A-25E6717C6307}" presName="rootConnector1" presStyleLbl="node1" presStyleIdx="0" presStyleCnt="0"/>
      <dgm:spPr/>
    </dgm:pt>
    <dgm:pt modelId="{9FA2D9C8-5B71-4945-AD54-CCC02E97E10F}" type="pres">
      <dgm:prSet presAssocID="{63BA1B65-AC48-4657-AC6A-25E6717C6307}" presName="hierChild2" presStyleCnt="0"/>
      <dgm:spPr/>
    </dgm:pt>
    <dgm:pt modelId="{DA54C0BF-C828-423B-9F0D-B3D733BA88DA}" type="pres">
      <dgm:prSet presAssocID="{0027E41D-CA34-479B-9BE2-A04FBAF4EE67}" presName="Name37" presStyleLbl="parChTrans1D2" presStyleIdx="0" presStyleCnt="3"/>
      <dgm:spPr/>
    </dgm:pt>
    <dgm:pt modelId="{6857D78B-9EC9-46C0-95AF-EB8A2965594F}" type="pres">
      <dgm:prSet presAssocID="{0DC0407D-A0AF-4E43-9157-F19365640DAE}" presName="hierRoot2" presStyleCnt="0">
        <dgm:presLayoutVars>
          <dgm:hierBranch val="init"/>
        </dgm:presLayoutVars>
      </dgm:prSet>
      <dgm:spPr/>
    </dgm:pt>
    <dgm:pt modelId="{AFC19838-79CA-442E-8FB5-AACD90B25704}" type="pres">
      <dgm:prSet presAssocID="{0DC0407D-A0AF-4E43-9157-F19365640DAE}" presName="rootComposite" presStyleCnt="0"/>
      <dgm:spPr/>
    </dgm:pt>
    <dgm:pt modelId="{BAFF3DEB-2037-42A0-969D-3C60E99ABEC7}" type="pres">
      <dgm:prSet presAssocID="{0DC0407D-A0AF-4E43-9157-F19365640DAE}" presName="rootText" presStyleLbl="node2" presStyleIdx="0" presStyleCnt="3">
        <dgm:presLayoutVars>
          <dgm:chPref val="3"/>
        </dgm:presLayoutVars>
      </dgm:prSet>
      <dgm:spPr/>
    </dgm:pt>
    <dgm:pt modelId="{E238EF0B-19BE-40C6-99F0-A7FA1337D41A}" type="pres">
      <dgm:prSet presAssocID="{0DC0407D-A0AF-4E43-9157-F19365640DAE}" presName="rootConnector" presStyleLbl="node2" presStyleIdx="0" presStyleCnt="3"/>
      <dgm:spPr/>
    </dgm:pt>
    <dgm:pt modelId="{54981331-7BA0-4B4B-8DB3-8D3D6906B2AA}" type="pres">
      <dgm:prSet presAssocID="{0DC0407D-A0AF-4E43-9157-F19365640DAE}" presName="hierChild4" presStyleCnt="0"/>
      <dgm:spPr/>
    </dgm:pt>
    <dgm:pt modelId="{9DB62EA2-334A-47B7-AE35-AEF86744D721}" type="pres">
      <dgm:prSet presAssocID="{93C3F576-CA0A-42C0-A0D8-3BC6DAD6D9EA}" presName="Name37" presStyleLbl="parChTrans1D3" presStyleIdx="0" presStyleCnt="4"/>
      <dgm:spPr/>
    </dgm:pt>
    <dgm:pt modelId="{9DE4D5C1-1C28-4387-857B-FF9AC8159E4A}" type="pres">
      <dgm:prSet presAssocID="{AE97118F-3E48-459B-865A-7C7264EF87B1}" presName="hierRoot2" presStyleCnt="0">
        <dgm:presLayoutVars>
          <dgm:hierBranch val="init"/>
        </dgm:presLayoutVars>
      </dgm:prSet>
      <dgm:spPr/>
    </dgm:pt>
    <dgm:pt modelId="{01840511-5F56-46D1-9108-F71646D79854}" type="pres">
      <dgm:prSet presAssocID="{AE97118F-3E48-459B-865A-7C7264EF87B1}" presName="rootComposite" presStyleCnt="0"/>
      <dgm:spPr/>
    </dgm:pt>
    <dgm:pt modelId="{9F4083EF-DCEA-48F1-8A2B-871C104614F8}" type="pres">
      <dgm:prSet presAssocID="{AE97118F-3E48-459B-865A-7C7264EF87B1}" presName="rootText" presStyleLbl="node3" presStyleIdx="0" presStyleCnt="4">
        <dgm:presLayoutVars>
          <dgm:chPref val="3"/>
        </dgm:presLayoutVars>
      </dgm:prSet>
      <dgm:spPr/>
    </dgm:pt>
    <dgm:pt modelId="{6D46DD76-8785-4718-BDE8-F7AEAC287716}" type="pres">
      <dgm:prSet presAssocID="{AE97118F-3E48-459B-865A-7C7264EF87B1}" presName="rootConnector" presStyleLbl="node3" presStyleIdx="0" presStyleCnt="4"/>
      <dgm:spPr/>
    </dgm:pt>
    <dgm:pt modelId="{2C2B9295-0283-4921-A0F2-720CA3267877}" type="pres">
      <dgm:prSet presAssocID="{AE97118F-3E48-459B-865A-7C7264EF87B1}" presName="hierChild4" presStyleCnt="0"/>
      <dgm:spPr/>
    </dgm:pt>
    <dgm:pt modelId="{B2810FC9-6214-49C2-8150-4AC871FAE395}" type="pres">
      <dgm:prSet presAssocID="{AE97118F-3E48-459B-865A-7C7264EF87B1}" presName="hierChild5" presStyleCnt="0"/>
      <dgm:spPr/>
    </dgm:pt>
    <dgm:pt modelId="{A879EB73-C525-43DF-8795-533D0BC0258D}" type="pres">
      <dgm:prSet presAssocID="{0DC0407D-A0AF-4E43-9157-F19365640DAE}" presName="hierChild5" presStyleCnt="0"/>
      <dgm:spPr/>
    </dgm:pt>
    <dgm:pt modelId="{B0185A29-45B8-4407-93BB-BA647E12AD64}" type="pres">
      <dgm:prSet presAssocID="{E23A61F8-3179-4B04-AFEF-493A0404573A}" presName="Name37" presStyleLbl="parChTrans1D2" presStyleIdx="1" presStyleCnt="3"/>
      <dgm:spPr/>
    </dgm:pt>
    <dgm:pt modelId="{A8A8490C-05B2-4407-ABE8-37CEE1976939}" type="pres">
      <dgm:prSet presAssocID="{7E8A5FEB-278C-46F7-92CF-7BC84B7D4FCA}" presName="hierRoot2" presStyleCnt="0">
        <dgm:presLayoutVars>
          <dgm:hierBranch val="init"/>
        </dgm:presLayoutVars>
      </dgm:prSet>
      <dgm:spPr/>
    </dgm:pt>
    <dgm:pt modelId="{0F54C3A3-A4EB-42C8-A17C-A831154B610A}" type="pres">
      <dgm:prSet presAssocID="{7E8A5FEB-278C-46F7-92CF-7BC84B7D4FCA}" presName="rootComposite" presStyleCnt="0"/>
      <dgm:spPr/>
    </dgm:pt>
    <dgm:pt modelId="{E462DF55-1720-41E4-A52B-DA528185AFAD}" type="pres">
      <dgm:prSet presAssocID="{7E8A5FEB-278C-46F7-92CF-7BC84B7D4FCA}" presName="rootText" presStyleLbl="node2" presStyleIdx="1" presStyleCnt="3">
        <dgm:presLayoutVars>
          <dgm:chPref val="3"/>
        </dgm:presLayoutVars>
      </dgm:prSet>
      <dgm:spPr/>
    </dgm:pt>
    <dgm:pt modelId="{6C1FA1D8-93B7-45E9-8FB7-C89672AC30B8}" type="pres">
      <dgm:prSet presAssocID="{7E8A5FEB-278C-46F7-92CF-7BC84B7D4FCA}" presName="rootConnector" presStyleLbl="node2" presStyleIdx="1" presStyleCnt="3"/>
      <dgm:spPr/>
    </dgm:pt>
    <dgm:pt modelId="{1DE159A8-586D-41A3-BED2-A79F82CE17E0}" type="pres">
      <dgm:prSet presAssocID="{7E8A5FEB-278C-46F7-92CF-7BC84B7D4FCA}" presName="hierChild4" presStyleCnt="0"/>
      <dgm:spPr/>
    </dgm:pt>
    <dgm:pt modelId="{AB8A886D-A0CB-4E1C-8BE4-E75EBA41F8A5}" type="pres">
      <dgm:prSet presAssocID="{93173621-96BF-4571-8481-92C8096BC6D0}" presName="Name37" presStyleLbl="parChTrans1D3" presStyleIdx="1" presStyleCnt="4"/>
      <dgm:spPr/>
    </dgm:pt>
    <dgm:pt modelId="{7AE58E50-EDB8-4F1D-8DC3-3F9FAD3D128D}" type="pres">
      <dgm:prSet presAssocID="{DCD394E8-B42D-4639-B624-8EBCEE151766}" presName="hierRoot2" presStyleCnt="0">
        <dgm:presLayoutVars>
          <dgm:hierBranch val="init"/>
        </dgm:presLayoutVars>
      </dgm:prSet>
      <dgm:spPr/>
    </dgm:pt>
    <dgm:pt modelId="{14F8398B-618C-4C45-B3BE-EAC5484739A6}" type="pres">
      <dgm:prSet presAssocID="{DCD394E8-B42D-4639-B624-8EBCEE151766}" presName="rootComposite" presStyleCnt="0"/>
      <dgm:spPr/>
    </dgm:pt>
    <dgm:pt modelId="{CEA9876C-8A16-4BFA-9E53-6B8F7325E4F3}" type="pres">
      <dgm:prSet presAssocID="{DCD394E8-B42D-4639-B624-8EBCEE151766}" presName="rootText" presStyleLbl="node3" presStyleIdx="1" presStyleCnt="4">
        <dgm:presLayoutVars>
          <dgm:chPref val="3"/>
        </dgm:presLayoutVars>
      </dgm:prSet>
      <dgm:spPr/>
    </dgm:pt>
    <dgm:pt modelId="{A20EC964-9CAC-4EE4-9EFC-BD0547C22BFA}" type="pres">
      <dgm:prSet presAssocID="{DCD394E8-B42D-4639-B624-8EBCEE151766}" presName="rootConnector" presStyleLbl="node3" presStyleIdx="1" presStyleCnt="4"/>
      <dgm:spPr/>
    </dgm:pt>
    <dgm:pt modelId="{4AA76B0A-29C7-446F-B67D-87EA9891B509}" type="pres">
      <dgm:prSet presAssocID="{DCD394E8-B42D-4639-B624-8EBCEE151766}" presName="hierChild4" presStyleCnt="0"/>
      <dgm:spPr/>
    </dgm:pt>
    <dgm:pt modelId="{4771AC3C-E9EE-4A9C-95EE-D35F87D2B69B}" type="pres">
      <dgm:prSet presAssocID="{FF82FF29-B5CA-4B75-A0CE-AE0BAB26D65A}" presName="Name37" presStyleLbl="parChTrans1D4" presStyleIdx="0" presStyleCnt="4"/>
      <dgm:spPr/>
    </dgm:pt>
    <dgm:pt modelId="{2AFE499D-7EC0-4EE4-B438-F06FDD607536}" type="pres">
      <dgm:prSet presAssocID="{DEE61F8F-C84C-46A7-8FF8-C7CF1EF94EA8}" presName="hierRoot2" presStyleCnt="0">
        <dgm:presLayoutVars>
          <dgm:hierBranch val="init"/>
        </dgm:presLayoutVars>
      </dgm:prSet>
      <dgm:spPr/>
    </dgm:pt>
    <dgm:pt modelId="{16E0611B-3CEE-4056-90C7-8AA821A42207}" type="pres">
      <dgm:prSet presAssocID="{DEE61F8F-C84C-46A7-8FF8-C7CF1EF94EA8}" presName="rootComposite" presStyleCnt="0"/>
      <dgm:spPr/>
    </dgm:pt>
    <dgm:pt modelId="{01E71394-5189-450D-A616-A6118B3BAFB5}" type="pres">
      <dgm:prSet presAssocID="{DEE61F8F-C84C-46A7-8FF8-C7CF1EF94EA8}" presName="rootText" presStyleLbl="node4" presStyleIdx="0" presStyleCnt="4">
        <dgm:presLayoutVars>
          <dgm:chPref val="3"/>
        </dgm:presLayoutVars>
      </dgm:prSet>
      <dgm:spPr/>
    </dgm:pt>
    <dgm:pt modelId="{D367A36A-007E-451E-AF6E-CF4472E78CD1}" type="pres">
      <dgm:prSet presAssocID="{DEE61F8F-C84C-46A7-8FF8-C7CF1EF94EA8}" presName="rootConnector" presStyleLbl="node4" presStyleIdx="0" presStyleCnt="4"/>
      <dgm:spPr/>
    </dgm:pt>
    <dgm:pt modelId="{850C3ED8-1478-4454-804F-11CE46544DE4}" type="pres">
      <dgm:prSet presAssocID="{DEE61F8F-C84C-46A7-8FF8-C7CF1EF94EA8}" presName="hierChild4" presStyleCnt="0"/>
      <dgm:spPr/>
    </dgm:pt>
    <dgm:pt modelId="{6083516A-525D-4D71-9064-839FE186C79E}" type="pres">
      <dgm:prSet presAssocID="{DEE61F8F-C84C-46A7-8FF8-C7CF1EF94EA8}" presName="hierChild5" presStyleCnt="0"/>
      <dgm:spPr/>
    </dgm:pt>
    <dgm:pt modelId="{28D5F1EC-1DCF-44DF-BA10-F9F4109ADE9F}" type="pres">
      <dgm:prSet presAssocID="{DCD394E8-B42D-4639-B624-8EBCEE151766}" presName="hierChild5" presStyleCnt="0"/>
      <dgm:spPr/>
    </dgm:pt>
    <dgm:pt modelId="{213391A7-2536-4B5A-AA5A-7071EBF8BBDF}" type="pres">
      <dgm:prSet presAssocID="{5BA01C3E-1BE2-4EC7-9915-872202FF4AC2}" presName="Name37" presStyleLbl="parChTrans1D3" presStyleIdx="2" presStyleCnt="4"/>
      <dgm:spPr/>
    </dgm:pt>
    <dgm:pt modelId="{C52334D4-56D9-4C15-B047-954F910A950E}" type="pres">
      <dgm:prSet presAssocID="{B33C4499-FB35-4420-AB37-AE8F28B1FE57}" presName="hierRoot2" presStyleCnt="0">
        <dgm:presLayoutVars>
          <dgm:hierBranch val="init"/>
        </dgm:presLayoutVars>
      </dgm:prSet>
      <dgm:spPr/>
    </dgm:pt>
    <dgm:pt modelId="{23A005FB-DDC7-4C53-8292-4A49D13F62DC}" type="pres">
      <dgm:prSet presAssocID="{B33C4499-FB35-4420-AB37-AE8F28B1FE57}" presName="rootComposite" presStyleCnt="0"/>
      <dgm:spPr/>
    </dgm:pt>
    <dgm:pt modelId="{49F4B12D-0654-42A1-BA41-21BEE620CA55}" type="pres">
      <dgm:prSet presAssocID="{B33C4499-FB35-4420-AB37-AE8F28B1FE57}" presName="rootText" presStyleLbl="node3" presStyleIdx="2" presStyleCnt="4">
        <dgm:presLayoutVars>
          <dgm:chPref val="3"/>
        </dgm:presLayoutVars>
      </dgm:prSet>
      <dgm:spPr/>
    </dgm:pt>
    <dgm:pt modelId="{96AF701B-939A-4A37-BDD0-A9543CBF8FF5}" type="pres">
      <dgm:prSet presAssocID="{B33C4499-FB35-4420-AB37-AE8F28B1FE57}" presName="rootConnector" presStyleLbl="node3" presStyleIdx="2" presStyleCnt="4"/>
      <dgm:spPr/>
    </dgm:pt>
    <dgm:pt modelId="{B4C9D27D-6B3B-4595-B2A3-979ABE53B681}" type="pres">
      <dgm:prSet presAssocID="{B33C4499-FB35-4420-AB37-AE8F28B1FE57}" presName="hierChild4" presStyleCnt="0"/>
      <dgm:spPr/>
    </dgm:pt>
    <dgm:pt modelId="{85E286D6-9777-4301-A6A5-FAAAAFEAAE2C}" type="pres">
      <dgm:prSet presAssocID="{736261D2-EC25-4122-A67C-45F2A5B676D5}" presName="Name37" presStyleLbl="parChTrans1D4" presStyleIdx="1" presStyleCnt="4"/>
      <dgm:spPr/>
    </dgm:pt>
    <dgm:pt modelId="{4EF9808F-B55A-43FB-BA23-54082E572213}" type="pres">
      <dgm:prSet presAssocID="{885A9A44-9370-4304-9241-AE29AB9E024D}" presName="hierRoot2" presStyleCnt="0">
        <dgm:presLayoutVars>
          <dgm:hierBranch val="init"/>
        </dgm:presLayoutVars>
      </dgm:prSet>
      <dgm:spPr/>
    </dgm:pt>
    <dgm:pt modelId="{617CAC0B-31C3-4185-A1D9-15997EBA8661}" type="pres">
      <dgm:prSet presAssocID="{885A9A44-9370-4304-9241-AE29AB9E024D}" presName="rootComposite" presStyleCnt="0"/>
      <dgm:spPr/>
    </dgm:pt>
    <dgm:pt modelId="{667BE4B7-E971-4921-93C2-5D0F019D9B43}" type="pres">
      <dgm:prSet presAssocID="{885A9A44-9370-4304-9241-AE29AB9E024D}" presName="rootText" presStyleLbl="node4" presStyleIdx="1" presStyleCnt="4">
        <dgm:presLayoutVars>
          <dgm:chPref val="3"/>
        </dgm:presLayoutVars>
      </dgm:prSet>
      <dgm:spPr/>
    </dgm:pt>
    <dgm:pt modelId="{6052BB2E-894F-43F2-9193-7DF8A82CBDD4}" type="pres">
      <dgm:prSet presAssocID="{885A9A44-9370-4304-9241-AE29AB9E024D}" presName="rootConnector" presStyleLbl="node4" presStyleIdx="1" presStyleCnt="4"/>
      <dgm:spPr/>
    </dgm:pt>
    <dgm:pt modelId="{58D80BC7-A9AF-44DB-8C0C-B4B2B5F9A106}" type="pres">
      <dgm:prSet presAssocID="{885A9A44-9370-4304-9241-AE29AB9E024D}" presName="hierChild4" presStyleCnt="0"/>
      <dgm:spPr/>
    </dgm:pt>
    <dgm:pt modelId="{70E2AE82-A476-4B58-9365-F1454DF0612E}" type="pres">
      <dgm:prSet presAssocID="{885A9A44-9370-4304-9241-AE29AB9E024D}" presName="hierChild5" presStyleCnt="0"/>
      <dgm:spPr/>
    </dgm:pt>
    <dgm:pt modelId="{4E3A4BE9-0152-41EE-BF80-5920216FC094}" type="pres">
      <dgm:prSet presAssocID="{B33C4499-FB35-4420-AB37-AE8F28B1FE57}" presName="hierChild5" presStyleCnt="0"/>
      <dgm:spPr/>
    </dgm:pt>
    <dgm:pt modelId="{6866F13F-4D49-4990-95C1-9B553260AAF1}" type="pres">
      <dgm:prSet presAssocID="{7E8A5FEB-278C-46F7-92CF-7BC84B7D4FCA}" presName="hierChild5" presStyleCnt="0"/>
      <dgm:spPr/>
    </dgm:pt>
    <dgm:pt modelId="{2D5EAA9B-3460-43C0-B098-CF6D95E112FB}" type="pres">
      <dgm:prSet presAssocID="{C92E0423-1C14-44DC-ABA0-BD24608794EE}" presName="Name37" presStyleLbl="parChTrans1D2" presStyleIdx="2" presStyleCnt="3"/>
      <dgm:spPr/>
    </dgm:pt>
    <dgm:pt modelId="{8397B5D3-7679-40A4-9361-9A0D2C29C031}" type="pres">
      <dgm:prSet presAssocID="{3FBA0A32-AF10-4B0C-95F9-FC0C8D5EFCAE}" presName="hierRoot2" presStyleCnt="0">
        <dgm:presLayoutVars>
          <dgm:hierBranch val="init"/>
        </dgm:presLayoutVars>
      </dgm:prSet>
      <dgm:spPr/>
    </dgm:pt>
    <dgm:pt modelId="{E1B17B15-0DF9-4C25-835C-14FF3DF138C7}" type="pres">
      <dgm:prSet presAssocID="{3FBA0A32-AF10-4B0C-95F9-FC0C8D5EFCAE}" presName="rootComposite" presStyleCnt="0"/>
      <dgm:spPr/>
    </dgm:pt>
    <dgm:pt modelId="{E5CF38A8-3695-4C59-A551-7CA370CC9223}" type="pres">
      <dgm:prSet presAssocID="{3FBA0A32-AF10-4B0C-95F9-FC0C8D5EFCAE}" presName="rootText" presStyleLbl="node2" presStyleIdx="2" presStyleCnt="3">
        <dgm:presLayoutVars>
          <dgm:chPref val="3"/>
        </dgm:presLayoutVars>
      </dgm:prSet>
      <dgm:spPr/>
    </dgm:pt>
    <dgm:pt modelId="{11FB9267-2343-4B19-BA58-7596CEF13D11}" type="pres">
      <dgm:prSet presAssocID="{3FBA0A32-AF10-4B0C-95F9-FC0C8D5EFCAE}" presName="rootConnector" presStyleLbl="node2" presStyleIdx="2" presStyleCnt="3"/>
      <dgm:spPr/>
    </dgm:pt>
    <dgm:pt modelId="{B09E00B2-D70D-4C03-B217-1E10BC125315}" type="pres">
      <dgm:prSet presAssocID="{3FBA0A32-AF10-4B0C-95F9-FC0C8D5EFCAE}" presName="hierChild4" presStyleCnt="0"/>
      <dgm:spPr/>
    </dgm:pt>
    <dgm:pt modelId="{DE8202BE-377F-4775-AC40-D35D16422D5D}" type="pres">
      <dgm:prSet presAssocID="{9D551D3E-51E3-460D-8392-25124186379E}" presName="Name37" presStyleLbl="parChTrans1D3" presStyleIdx="3" presStyleCnt="4"/>
      <dgm:spPr/>
    </dgm:pt>
    <dgm:pt modelId="{C4C290F1-0BB8-4D19-AD7E-1A38802C8F03}" type="pres">
      <dgm:prSet presAssocID="{E2F9648E-0117-4C01-AA16-C4C9687EB899}" presName="hierRoot2" presStyleCnt="0">
        <dgm:presLayoutVars>
          <dgm:hierBranch val="init"/>
        </dgm:presLayoutVars>
      </dgm:prSet>
      <dgm:spPr/>
    </dgm:pt>
    <dgm:pt modelId="{4E66EECE-639E-4277-B182-455253235929}" type="pres">
      <dgm:prSet presAssocID="{E2F9648E-0117-4C01-AA16-C4C9687EB899}" presName="rootComposite" presStyleCnt="0"/>
      <dgm:spPr/>
    </dgm:pt>
    <dgm:pt modelId="{D5F00A98-61B4-4610-9CAF-2577D88753E4}" type="pres">
      <dgm:prSet presAssocID="{E2F9648E-0117-4C01-AA16-C4C9687EB899}" presName="rootText" presStyleLbl="node3" presStyleIdx="3" presStyleCnt="4">
        <dgm:presLayoutVars>
          <dgm:chPref val="3"/>
        </dgm:presLayoutVars>
      </dgm:prSet>
      <dgm:spPr/>
    </dgm:pt>
    <dgm:pt modelId="{55AF18E8-84F7-4FD6-BCAB-3670A68C64FD}" type="pres">
      <dgm:prSet presAssocID="{E2F9648E-0117-4C01-AA16-C4C9687EB899}" presName="rootConnector" presStyleLbl="node3" presStyleIdx="3" presStyleCnt="4"/>
      <dgm:spPr/>
    </dgm:pt>
    <dgm:pt modelId="{27D6EAF0-13E6-4FE9-9973-62E95017F0D2}" type="pres">
      <dgm:prSet presAssocID="{E2F9648E-0117-4C01-AA16-C4C9687EB899}" presName="hierChild4" presStyleCnt="0"/>
      <dgm:spPr/>
    </dgm:pt>
    <dgm:pt modelId="{979A5739-E4A4-45F5-8386-D03ECCBA9489}" type="pres">
      <dgm:prSet presAssocID="{16DA0FE4-3E03-4DA8-807B-203756B800A6}" presName="Name37" presStyleLbl="parChTrans1D4" presStyleIdx="2" presStyleCnt="4"/>
      <dgm:spPr/>
    </dgm:pt>
    <dgm:pt modelId="{C1673B02-2CDB-4B59-86D2-BF198BC5CE14}" type="pres">
      <dgm:prSet presAssocID="{589CA457-A3CC-42AC-BA34-2DAD1BD52AD4}" presName="hierRoot2" presStyleCnt="0">
        <dgm:presLayoutVars>
          <dgm:hierBranch val="init"/>
        </dgm:presLayoutVars>
      </dgm:prSet>
      <dgm:spPr/>
    </dgm:pt>
    <dgm:pt modelId="{7F7B34CF-FA6E-443F-A7E1-7038C6BB992C}" type="pres">
      <dgm:prSet presAssocID="{589CA457-A3CC-42AC-BA34-2DAD1BD52AD4}" presName="rootComposite" presStyleCnt="0"/>
      <dgm:spPr/>
    </dgm:pt>
    <dgm:pt modelId="{10D61D7C-84A8-4A90-9275-F2586A030847}" type="pres">
      <dgm:prSet presAssocID="{589CA457-A3CC-42AC-BA34-2DAD1BD52AD4}" presName="rootText" presStyleLbl="node4" presStyleIdx="2" presStyleCnt="4">
        <dgm:presLayoutVars>
          <dgm:chPref val="3"/>
        </dgm:presLayoutVars>
      </dgm:prSet>
      <dgm:spPr/>
    </dgm:pt>
    <dgm:pt modelId="{7DA85D1E-6776-4F11-B640-47E3E1A8DC10}" type="pres">
      <dgm:prSet presAssocID="{589CA457-A3CC-42AC-BA34-2DAD1BD52AD4}" presName="rootConnector" presStyleLbl="node4" presStyleIdx="2" presStyleCnt="4"/>
      <dgm:spPr/>
    </dgm:pt>
    <dgm:pt modelId="{DCADD48F-7DFE-4829-99E9-76426DFAC3F1}" type="pres">
      <dgm:prSet presAssocID="{589CA457-A3CC-42AC-BA34-2DAD1BD52AD4}" presName="hierChild4" presStyleCnt="0"/>
      <dgm:spPr/>
    </dgm:pt>
    <dgm:pt modelId="{ECCADB7C-8D7F-41B6-89F5-C76E17E64750}" type="pres">
      <dgm:prSet presAssocID="{589CA457-A3CC-42AC-BA34-2DAD1BD52AD4}" presName="hierChild5" presStyleCnt="0"/>
      <dgm:spPr/>
    </dgm:pt>
    <dgm:pt modelId="{EE8F7811-952E-48F4-B07C-B61DEDFAD14C}" type="pres">
      <dgm:prSet presAssocID="{268145CA-4324-4BF9-8C24-F02A7BDB6E68}" presName="Name37" presStyleLbl="parChTrans1D4" presStyleIdx="3" presStyleCnt="4"/>
      <dgm:spPr/>
    </dgm:pt>
    <dgm:pt modelId="{849E5177-7B49-42EE-8967-FF17B60884F6}" type="pres">
      <dgm:prSet presAssocID="{85F1737A-C277-4108-837C-E5DFAF2B54E3}" presName="hierRoot2" presStyleCnt="0">
        <dgm:presLayoutVars>
          <dgm:hierBranch val="init"/>
        </dgm:presLayoutVars>
      </dgm:prSet>
      <dgm:spPr/>
    </dgm:pt>
    <dgm:pt modelId="{A05E6318-BA67-4DC5-8041-48EEDFC4D301}" type="pres">
      <dgm:prSet presAssocID="{85F1737A-C277-4108-837C-E5DFAF2B54E3}" presName="rootComposite" presStyleCnt="0"/>
      <dgm:spPr/>
    </dgm:pt>
    <dgm:pt modelId="{65C0026E-E034-4D3F-9168-44565A51C771}" type="pres">
      <dgm:prSet presAssocID="{85F1737A-C277-4108-837C-E5DFAF2B54E3}" presName="rootText" presStyleLbl="node4" presStyleIdx="3" presStyleCnt="4">
        <dgm:presLayoutVars>
          <dgm:chPref val="3"/>
        </dgm:presLayoutVars>
      </dgm:prSet>
      <dgm:spPr/>
    </dgm:pt>
    <dgm:pt modelId="{EDA6944A-45C0-4F27-97FE-311D8845CD33}" type="pres">
      <dgm:prSet presAssocID="{85F1737A-C277-4108-837C-E5DFAF2B54E3}" presName="rootConnector" presStyleLbl="node4" presStyleIdx="3" presStyleCnt="4"/>
      <dgm:spPr/>
    </dgm:pt>
    <dgm:pt modelId="{8BCA9783-2B80-437C-AFED-85BBCB2955B8}" type="pres">
      <dgm:prSet presAssocID="{85F1737A-C277-4108-837C-E5DFAF2B54E3}" presName="hierChild4" presStyleCnt="0"/>
      <dgm:spPr/>
    </dgm:pt>
    <dgm:pt modelId="{79D63D95-253A-41F3-970E-FC641E77C0CC}" type="pres">
      <dgm:prSet presAssocID="{85F1737A-C277-4108-837C-E5DFAF2B54E3}" presName="hierChild5" presStyleCnt="0"/>
      <dgm:spPr/>
    </dgm:pt>
    <dgm:pt modelId="{12A17FDE-7C9C-4715-8DC1-7D82F0267F52}" type="pres">
      <dgm:prSet presAssocID="{E2F9648E-0117-4C01-AA16-C4C9687EB899}" presName="hierChild5" presStyleCnt="0"/>
      <dgm:spPr/>
    </dgm:pt>
    <dgm:pt modelId="{E1752044-A792-4BA4-B1BB-8385DBF874C3}" type="pres">
      <dgm:prSet presAssocID="{3FBA0A32-AF10-4B0C-95F9-FC0C8D5EFCAE}" presName="hierChild5" presStyleCnt="0"/>
      <dgm:spPr/>
    </dgm:pt>
    <dgm:pt modelId="{5B54A634-6535-4748-B199-12E863973223}" type="pres">
      <dgm:prSet presAssocID="{63BA1B65-AC48-4657-AC6A-25E6717C6307}" presName="hierChild3" presStyleCnt="0"/>
      <dgm:spPr/>
    </dgm:pt>
  </dgm:ptLst>
  <dgm:cxnLst>
    <dgm:cxn modelId="{3C154201-8C6F-4A9E-984C-2CFC82E7490E}" type="presOf" srcId="{885A9A44-9370-4304-9241-AE29AB9E024D}" destId="{667BE4B7-E971-4921-93C2-5D0F019D9B43}" srcOrd="0" destOrd="0" presId="urn:microsoft.com/office/officeart/2005/8/layout/orgChart1"/>
    <dgm:cxn modelId="{063E4F07-0131-42D7-B51D-8CBD18337C12}" srcId="{63BA1B65-AC48-4657-AC6A-25E6717C6307}" destId="{3FBA0A32-AF10-4B0C-95F9-FC0C8D5EFCAE}" srcOrd="2" destOrd="0" parTransId="{C92E0423-1C14-44DC-ABA0-BD24608794EE}" sibTransId="{E8773E6B-193A-411F-8A9C-BDB6133BB731}"/>
    <dgm:cxn modelId="{8741870B-5D72-4188-80FD-0B724F1AD363}" type="presOf" srcId="{93C3F576-CA0A-42C0-A0D8-3BC6DAD6D9EA}" destId="{9DB62EA2-334A-47B7-AE35-AEF86744D721}" srcOrd="0" destOrd="0" presId="urn:microsoft.com/office/officeart/2005/8/layout/orgChart1"/>
    <dgm:cxn modelId="{314D190F-8635-4416-8B6C-5407483A2F3B}" srcId="{0DC0407D-A0AF-4E43-9157-F19365640DAE}" destId="{AE97118F-3E48-459B-865A-7C7264EF87B1}" srcOrd="0" destOrd="0" parTransId="{93C3F576-CA0A-42C0-A0D8-3BC6DAD6D9EA}" sibTransId="{599A4AB6-EFE9-4115-9FAD-1656C232367D}"/>
    <dgm:cxn modelId="{9844231E-3122-4543-A394-9CB4559D896A}" type="presOf" srcId="{AE97118F-3E48-459B-865A-7C7264EF87B1}" destId="{6D46DD76-8785-4718-BDE8-F7AEAC287716}" srcOrd="1" destOrd="0" presId="urn:microsoft.com/office/officeart/2005/8/layout/orgChart1"/>
    <dgm:cxn modelId="{F25DCD1F-9921-4DA2-B2C4-CF6DA7304591}" srcId="{DCD394E8-B42D-4639-B624-8EBCEE151766}" destId="{DEE61F8F-C84C-46A7-8FF8-C7CF1EF94EA8}" srcOrd="0" destOrd="0" parTransId="{FF82FF29-B5CA-4B75-A0CE-AE0BAB26D65A}" sibTransId="{F058DE35-C043-49C7-BC75-3A34F9293382}"/>
    <dgm:cxn modelId="{EC98E320-640E-4730-BBDD-558FEF158B5A}" type="presOf" srcId="{7E8A5FEB-278C-46F7-92CF-7BC84B7D4FCA}" destId="{6C1FA1D8-93B7-45E9-8FB7-C89672AC30B8}" srcOrd="1" destOrd="0" presId="urn:microsoft.com/office/officeart/2005/8/layout/orgChart1"/>
    <dgm:cxn modelId="{E2808222-5C81-4038-A99F-1725C38AC087}" srcId="{7E8A5FEB-278C-46F7-92CF-7BC84B7D4FCA}" destId="{B33C4499-FB35-4420-AB37-AE8F28B1FE57}" srcOrd="1" destOrd="0" parTransId="{5BA01C3E-1BE2-4EC7-9915-872202FF4AC2}" sibTransId="{77CAAC7D-FB7F-4C21-90BE-59CEDE9C34E1}"/>
    <dgm:cxn modelId="{928E9C24-9DE2-4884-AB90-5814A18C02DF}" type="presOf" srcId="{E2F9648E-0117-4C01-AA16-C4C9687EB899}" destId="{D5F00A98-61B4-4610-9CAF-2577D88753E4}" srcOrd="0" destOrd="0" presId="urn:microsoft.com/office/officeart/2005/8/layout/orgChart1"/>
    <dgm:cxn modelId="{2855DF25-9941-4508-9517-5E84D7F46FDA}" type="presOf" srcId="{3FBA0A32-AF10-4B0C-95F9-FC0C8D5EFCAE}" destId="{11FB9267-2343-4B19-BA58-7596CEF13D11}" srcOrd="1" destOrd="0" presId="urn:microsoft.com/office/officeart/2005/8/layout/orgChart1"/>
    <dgm:cxn modelId="{4E7F8127-7961-4CD5-BD62-240D0CBB020C}" type="presOf" srcId="{AE97118F-3E48-459B-865A-7C7264EF87B1}" destId="{9F4083EF-DCEA-48F1-8A2B-871C104614F8}" srcOrd="0" destOrd="0" presId="urn:microsoft.com/office/officeart/2005/8/layout/orgChart1"/>
    <dgm:cxn modelId="{6D94822C-A1A3-4E2E-8F24-B3485EBE9A27}" srcId="{63BA1B65-AC48-4657-AC6A-25E6717C6307}" destId="{7E8A5FEB-278C-46F7-92CF-7BC84B7D4FCA}" srcOrd="1" destOrd="0" parTransId="{E23A61F8-3179-4B04-AFEF-493A0404573A}" sibTransId="{1ABE8077-2111-42D5-9E18-BA9FBAD53D89}"/>
    <dgm:cxn modelId="{5FFC3731-563D-4D7E-8256-6CF5C62EBD59}" srcId="{E2F9648E-0117-4C01-AA16-C4C9687EB899}" destId="{85F1737A-C277-4108-837C-E5DFAF2B54E3}" srcOrd="1" destOrd="0" parTransId="{268145CA-4324-4BF9-8C24-F02A7BDB6E68}" sibTransId="{A700858C-E881-4FD1-A485-B1A534DE4F5D}"/>
    <dgm:cxn modelId="{E102DA34-22F2-42A0-AD7A-916712FCF2D4}" type="presOf" srcId="{0DC0407D-A0AF-4E43-9157-F19365640DAE}" destId="{BAFF3DEB-2037-42A0-969D-3C60E99ABEC7}" srcOrd="0" destOrd="0" presId="urn:microsoft.com/office/officeart/2005/8/layout/orgChart1"/>
    <dgm:cxn modelId="{E77A5D36-B567-400F-BA1E-8BE40332E083}" srcId="{63BA1B65-AC48-4657-AC6A-25E6717C6307}" destId="{0DC0407D-A0AF-4E43-9157-F19365640DAE}" srcOrd="0" destOrd="0" parTransId="{0027E41D-CA34-479B-9BE2-A04FBAF4EE67}" sibTransId="{93780E9C-B31B-4682-B27F-C3FD9C197309}"/>
    <dgm:cxn modelId="{40D27B36-A082-4599-A420-91315B8B3B14}" type="presOf" srcId="{C92E0423-1C14-44DC-ABA0-BD24608794EE}" destId="{2D5EAA9B-3460-43C0-B098-CF6D95E112FB}" srcOrd="0" destOrd="0" presId="urn:microsoft.com/office/officeart/2005/8/layout/orgChart1"/>
    <dgm:cxn modelId="{04662E37-14EB-41ED-A71F-69939D88B86D}" type="presOf" srcId="{268145CA-4324-4BF9-8C24-F02A7BDB6E68}" destId="{EE8F7811-952E-48F4-B07C-B61DEDFAD14C}" srcOrd="0" destOrd="0" presId="urn:microsoft.com/office/officeart/2005/8/layout/orgChart1"/>
    <dgm:cxn modelId="{08A7703A-2AFD-4287-B910-39F6DAFF904C}" type="presOf" srcId="{E2F9648E-0117-4C01-AA16-C4C9687EB899}" destId="{55AF18E8-84F7-4FD6-BCAB-3670A68C64FD}" srcOrd="1" destOrd="0" presId="urn:microsoft.com/office/officeart/2005/8/layout/orgChart1"/>
    <dgm:cxn modelId="{944DCE60-88D3-477B-869A-5E4DC3A3F631}" type="presOf" srcId="{E23A61F8-3179-4B04-AFEF-493A0404573A}" destId="{B0185A29-45B8-4407-93BB-BA647E12AD64}" srcOrd="0" destOrd="0" presId="urn:microsoft.com/office/officeart/2005/8/layout/orgChart1"/>
    <dgm:cxn modelId="{276CDD60-2F40-4E60-9595-33E3D38A4DEF}" srcId="{A94D025A-736C-48DA-A83D-733D657F675B}" destId="{63BA1B65-AC48-4657-AC6A-25E6717C6307}" srcOrd="0" destOrd="0" parTransId="{C3323230-D6E8-436E-97D8-87D64B85850C}" sibTransId="{375BA04E-3862-4479-9A60-61F93AE3C30D}"/>
    <dgm:cxn modelId="{801B4563-46E6-4D45-BD48-B28E5CDF4FDB}" srcId="{7E8A5FEB-278C-46F7-92CF-7BC84B7D4FCA}" destId="{DCD394E8-B42D-4639-B624-8EBCEE151766}" srcOrd="0" destOrd="0" parTransId="{93173621-96BF-4571-8481-92C8096BC6D0}" sibTransId="{11096032-153C-4BDF-94BE-535232514D22}"/>
    <dgm:cxn modelId="{D35EF045-81E4-42AA-AF55-86D91D7F7A5D}" srcId="{3FBA0A32-AF10-4B0C-95F9-FC0C8D5EFCAE}" destId="{E2F9648E-0117-4C01-AA16-C4C9687EB899}" srcOrd="0" destOrd="0" parTransId="{9D551D3E-51E3-460D-8392-25124186379E}" sibTransId="{64548BA6-A0BA-4EB7-9D22-28F60A9C3723}"/>
    <dgm:cxn modelId="{F712826A-E3CB-4B73-AFFD-C69960F23BE3}" type="presOf" srcId="{DCD394E8-B42D-4639-B624-8EBCEE151766}" destId="{CEA9876C-8A16-4BFA-9E53-6B8F7325E4F3}" srcOrd="0" destOrd="0" presId="urn:microsoft.com/office/officeart/2005/8/layout/orgChart1"/>
    <dgm:cxn modelId="{A6C1184B-5D40-4A26-AD72-6B9C3D2AB974}" type="presOf" srcId="{A94D025A-736C-48DA-A83D-733D657F675B}" destId="{6D691D34-9D6E-4C98-BBDC-607FCD62FEF5}" srcOrd="0" destOrd="0" presId="urn:microsoft.com/office/officeart/2005/8/layout/orgChart1"/>
    <dgm:cxn modelId="{D535FE6C-1E67-49B0-A134-969A1F3A6326}" type="presOf" srcId="{63BA1B65-AC48-4657-AC6A-25E6717C6307}" destId="{E3F371A8-702E-4DE1-9B7B-2694AC3781FA}" srcOrd="0" destOrd="0" presId="urn:microsoft.com/office/officeart/2005/8/layout/orgChart1"/>
    <dgm:cxn modelId="{01452F76-71C1-44D5-B790-AD8A7991EAB2}" type="presOf" srcId="{B33C4499-FB35-4420-AB37-AE8F28B1FE57}" destId="{49F4B12D-0654-42A1-BA41-21BEE620CA55}" srcOrd="0" destOrd="0" presId="urn:microsoft.com/office/officeart/2005/8/layout/orgChart1"/>
    <dgm:cxn modelId="{1EC24757-39A9-43B7-84CF-836AD4574280}" type="presOf" srcId="{3FBA0A32-AF10-4B0C-95F9-FC0C8D5EFCAE}" destId="{E5CF38A8-3695-4C59-A551-7CA370CC9223}" srcOrd="0" destOrd="0" presId="urn:microsoft.com/office/officeart/2005/8/layout/orgChart1"/>
    <dgm:cxn modelId="{4A6DB578-16D3-425C-9F46-E2E40B7E871C}" type="presOf" srcId="{85F1737A-C277-4108-837C-E5DFAF2B54E3}" destId="{65C0026E-E034-4D3F-9168-44565A51C771}" srcOrd="0" destOrd="0" presId="urn:microsoft.com/office/officeart/2005/8/layout/orgChart1"/>
    <dgm:cxn modelId="{97D21A59-82BA-454C-8C5B-B5E3A87591BC}" type="presOf" srcId="{736261D2-EC25-4122-A67C-45F2A5B676D5}" destId="{85E286D6-9777-4301-A6A5-FAAAAFEAAE2C}" srcOrd="0" destOrd="0" presId="urn:microsoft.com/office/officeart/2005/8/layout/orgChart1"/>
    <dgm:cxn modelId="{036D497A-E5E7-4796-A47F-BA1E569F00DF}" type="presOf" srcId="{DEE61F8F-C84C-46A7-8FF8-C7CF1EF94EA8}" destId="{D367A36A-007E-451E-AF6E-CF4472E78CD1}" srcOrd="1" destOrd="0" presId="urn:microsoft.com/office/officeart/2005/8/layout/orgChart1"/>
    <dgm:cxn modelId="{E756A383-6574-4872-936D-8CED2FD383B8}" type="presOf" srcId="{9D551D3E-51E3-460D-8392-25124186379E}" destId="{DE8202BE-377F-4775-AC40-D35D16422D5D}" srcOrd="0" destOrd="0" presId="urn:microsoft.com/office/officeart/2005/8/layout/orgChart1"/>
    <dgm:cxn modelId="{4EF48184-8778-43B1-AAE4-D26AF013C2B9}" type="presOf" srcId="{16DA0FE4-3E03-4DA8-807B-203756B800A6}" destId="{979A5739-E4A4-45F5-8386-D03ECCBA9489}" srcOrd="0" destOrd="0" presId="urn:microsoft.com/office/officeart/2005/8/layout/orgChart1"/>
    <dgm:cxn modelId="{BFE96685-C07C-4442-8230-04AE48A92390}" type="presOf" srcId="{93173621-96BF-4571-8481-92C8096BC6D0}" destId="{AB8A886D-A0CB-4E1C-8BE4-E75EBA41F8A5}" srcOrd="0" destOrd="0" presId="urn:microsoft.com/office/officeart/2005/8/layout/orgChart1"/>
    <dgm:cxn modelId="{DF4B2587-1A3A-469B-9327-010B65EA9BAC}" type="presOf" srcId="{0027E41D-CA34-479B-9BE2-A04FBAF4EE67}" destId="{DA54C0BF-C828-423B-9F0D-B3D733BA88DA}" srcOrd="0" destOrd="0" presId="urn:microsoft.com/office/officeart/2005/8/layout/orgChart1"/>
    <dgm:cxn modelId="{044FE292-B27E-4592-AD92-1BA487969BC6}" type="presOf" srcId="{5BA01C3E-1BE2-4EC7-9915-872202FF4AC2}" destId="{213391A7-2536-4B5A-AA5A-7071EBF8BBDF}" srcOrd="0" destOrd="0" presId="urn:microsoft.com/office/officeart/2005/8/layout/orgChart1"/>
    <dgm:cxn modelId="{91AA539B-24C0-4D9A-B1D7-A7C1BC8ED09D}" type="presOf" srcId="{63BA1B65-AC48-4657-AC6A-25E6717C6307}" destId="{A37C306B-7A16-4D48-A4D8-7059993FCE20}" srcOrd="1" destOrd="0" presId="urn:microsoft.com/office/officeart/2005/8/layout/orgChart1"/>
    <dgm:cxn modelId="{1718B09D-578E-4731-B378-9D52B2AF4739}" type="presOf" srcId="{589CA457-A3CC-42AC-BA34-2DAD1BD52AD4}" destId="{10D61D7C-84A8-4A90-9275-F2586A030847}" srcOrd="0" destOrd="0" presId="urn:microsoft.com/office/officeart/2005/8/layout/orgChart1"/>
    <dgm:cxn modelId="{EBA9EC9F-B29B-42C6-84F7-A45E631F8D33}" srcId="{B33C4499-FB35-4420-AB37-AE8F28B1FE57}" destId="{885A9A44-9370-4304-9241-AE29AB9E024D}" srcOrd="0" destOrd="0" parTransId="{736261D2-EC25-4122-A67C-45F2A5B676D5}" sibTransId="{1001577C-9D3B-43DC-BAC0-E7345FE70631}"/>
    <dgm:cxn modelId="{2B39B8A1-C912-4228-BBF3-653882949CDA}" type="presOf" srcId="{DEE61F8F-C84C-46A7-8FF8-C7CF1EF94EA8}" destId="{01E71394-5189-450D-A616-A6118B3BAFB5}" srcOrd="0" destOrd="0" presId="urn:microsoft.com/office/officeart/2005/8/layout/orgChart1"/>
    <dgm:cxn modelId="{DB439DBF-BD40-4C99-9B44-E56B7E285377}" type="presOf" srcId="{7E8A5FEB-278C-46F7-92CF-7BC84B7D4FCA}" destId="{E462DF55-1720-41E4-A52B-DA528185AFAD}" srcOrd="0" destOrd="0" presId="urn:microsoft.com/office/officeart/2005/8/layout/orgChart1"/>
    <dgm:cxn modelId="{72C9C9BF-A391-4534-BB36-1ADD0D5F8205}" type="presOf" srcId="{885A9A44-9370-4304-9241-AE29AB9E024D}" destId="{6052BB2E-894F-43F2-9193-7DF8A82CBDD4}" srcOrd="1" destOrd="0" presId="urn:microsoft.com/office/officeart/2005/8/layout/orgChart1"/>
    <dgm:cxn modelId="{E7076BC9-AAEC-4003-8139-A1D56C451F23}" type="presOf" srcId="{0DC0407D-A0AF-4E43-9157-F19365640DAE}" destId="{E238EF0B-19BE-40C6-99F0-A7FA1337D41A}" srcOrd="1" destOrd="0" presId="urn:microsoft.com/office/officeart/2005/8/layout/orgChart1"/>
    <dgm:cxn modelId="{297033D2-DD45-4846-A188-5BDCA7F1D7C7}" srcId="{E2F9648E-0117-4C01-AA16-C4C9687EB899}" destId="{589CA457-A3CC-42AC-BA34-2DAD1BD52AD4}" srcOrd="0" destOrd="0" parTransId="{16DA0FE4-3E03-4DA8-807B-203756B800A6}" sibTransId="{7139CD81-5FAE-441B-9287-652CD13097F5}"/>
    <dgm:cxn modelId="{522A3FDE-0420-45F8-AFFB-9EA5ECF831B0}" type="presOf" srcId="{FF82FF29-B5CA-4B75-A0CE-AE0BAB26D65A}" destId="{4771AC3C-E9EE-4A9C-95EE-D35F87D2B69B}" srcOrd="0" destOrd="0" presId="urn:microsoft.com/office/officeart/2005/8/layout/orgChart1"/>
    <dgm:cxn modelId="{5B6460EB-D3C6-487A-B4A9-CF6EAE1F12AC}" type="presOf" srcId="{DCD394E8-B42D-4639-B624-8EBCEE151766}" destId="{A20EC964-9CAC-4EE4-9EFC-BD0547C22BFA}" srcOrd="1" destOrd="0" presId="urn:microsoft.com/office/officeart/2005/8/layout/orgChart1"/>
    <dgm:cxn modelId="{306853EB-8705-4550-B866-43459045CA8B}" type="presOf" srcId="{85F1737A-C277-4108-837C-E5DFAF2B54E3}" destId="{EDA6944A-45C0-4F27-97FE-311D8845CD33}" srcOrd="1" destOrd="0" presId="urn:microsoft.com/office/officeart/2005/8/layout/orgChart1"/>
    <dgm:cxn modelId="{18BE08F9-6397-4CD5-8FC3-AF4E29C4F5CF}" type="presOf" srcId="{589CA457-A3CC-42AC-BA34-2DAD1BD52AD4}" destId="{7DA85D1E-6776-4F11-B640-47E3E1A8DC10}" srcOrd="1" destOrd="0" presId="urn:microsoft.com/office/officeart/2005/8/layout/orgChart1"/>
    <dgm:cxn modelId="{E5C63FFE-960B-4A45-8970-FAC0FC5F3E5E}" type="presOf" srcId="{B33C4499-FB35-4420-AB37-AE8F28B1FE57}" destId="{96AF701B-939A-4A37-BDD0-A9543CBF8FF5}" srcOrd="1" destOrd="0" presId="urn:microsoft.com/office/officeart/2005/8/layout/orgChart1"/>
    <dgm:cxn modelId="{7074142F-4A2C-42F3-8886-5E5CF86ED2E8}" type="presParOf" srcId="{6D691D34-9D6E-4C98-BBDC-607FCD62FEF5}" destId="{E2BB9374-7A2F-4BFB-A71D-78BEB60E024D}" srcOrd="0" destOrd="0" presId="urn:microsoft.com/office/officeart/2005/8/layout/orgChart1"/>
    <dgm:cxn modelId="{DB718B46-E5A2-4FC0-9480-FEC3C98582F6}" type="presParOf" srcId="{E2BB9374-7A2F-4BFB-A71D-78BEB60E024D}" destId="{8542D360-5192-46C2-B430-BB575BE3211D}" srcOrd="0" destOrd="0" presId="urn:microsoft.com/office/officeart/2005/8/layout/orgChart1"/>
    <dgm:cxn modelId="{BC28CAD6-3B5C-4477-8912-D488A6B9434A}" type="presParOf" srcId="{8542D360-5192-46C2-B430-BB575BE3211D}" destId="{E3F371A8-702E-4DE1-9B7B-2694AC3781FA}" srcOrd="0" destOrd="0" presId="urn:microsoft.com/office/officeart/2005/8/layout/orgChart1"/>
    <dgm:cxn modelId="{6A5FDD16-B3DD-4CF2-9524-7AEFB473C39B}" type="presParOf" srcId="{8542D360-5192-46C2-B430-BB575BE3211D}" destId="{A37C306B-7A16-4D48-A4D8-7059993FCE20}" srcOrd="1" destOrd="0" presId="urn:microsoft.com/office/officeart/2005/8/layout/orgChart1"/>
    <dgm:cxn modelId="{F4A910F7-319C-4CD4-9681-D88A65658F0F}" type="presParOf" srcId="{E2BB9374-7A2F-4BFB-A71D-78BEB60E024D}" destId="{9FA2D9C8-5B71-4945-AD54-CCC02E97E10F}" srcOrd="1" destOrd="0" presId="urn:microsoft.com/office/officeart/2005/8/layout/orgChart1"/>
    <dgm:cxn modelId="{C1AA6166-EBEA-45DC-9B0F-9C6FDD6CD14C}" type="presParOf" srcId="{9FA2D9C8-5B71-4945-AD54-CCC02E97E10F}" destId="{DA54C0BF-C828-423B-9F0D-B3D733BA88DA}" srcOrd="0" destOrd="0" presId="urn:microsoft.com/office/officeart/2005/8/layout/orgChart1"/>
    <dgm:cxn modelId="{45961790-6BDC-4403-A6D5-0A3FDFF39C23}" type="presParOf" srcId="{9FA2D9C8-5B71-4945-AD54-CCC02E97E10F}" destId="{6857D78B-9EC9-46C0-95AF-EB8A2965594F}" srcOrd="1" destOrd="0" presId="urn:microsoft.com/office/officeart/2005/8/layout/orgChart1"/>
    <dgm:cxn modelId="{30DA4FF4-1820-4B3D-83D1-9CAB67C95BA7}" type="presParOf" srcId="{6857D78B-9EC9-46C0-95AF-EB8A2965594F}" destId="{AFC19838-79CA-442E-8FB5-AACD90B25704}" srcOrd="0" destOrd="0" presId="urn:microsoft.com/office/officeart/2005/8/layout/orgChart1"/>
    <dgm:cxn modelId="{B95F7ECE-9996-450B-B1C2-85058D60DBEB}" type="presParOf" srcId="{AFC19838-79CA-442E-8FB5-AACD90B25704}" destId="{BAFF3DEB-2037-42A0-969D-3C60E99ABEC7}" srcOrd="0" destOrd="0" presId="urn:microsoft.com/office/officeart/2005/8/layout/orgChart1"/>
    <dgm:cxn modelId="{8006BDB8-3872-4BA5-ADE1-5C96EF993413}" type="presParOf" srcId="{AFC19838-79CA-442E-8FB5-AACD90B25704}" destId="{E238EF0B-19BE-40C6-99F0-A7FA1337D41A}" srcOrd="1" destOrd="0" presId="urn:microsoft.com/office/officeart/2005/8/layout/orgChart1"/>
    <dgm:cxn modelId="{2CD536BB-DD7B-4085-9057-D28D7F1E4894}" type="presParOf" srcId="{6857D78B-9EC9-46C0-95AF-EB8A2965594F}" destId="{54981331-7BA0-4B4B-8DB3-8D3D6906B2AA}" srcOrd="1" destOrd="0" presId="urn:microsoft.com/office/officeart/2005/8/layout/orgChart1"/>
    <dgm:cxn modelId="{8F1538E9-E5C9-4FF7-941C-FFE74E2E6F0C}" type="presParOf" srcId="{54981331-7BA0-4B4B-8DB3-8D3D6906B2AA}" destId="{9DB62EA2-334A-47B7-AE35-AEF86744D721}" srcOrd="0" destOrd="0" presId="urn:microsoft.com/office/officeart/2005/8/layout/orgChart1"/>
    <dgm:cxn modelId="{6386D817-0BC5-4606-8833-BAC2503623B4}" type="presParOf" srcId="{54981331-7BA0-4B4B-8DB3-8D3D6906B2AA}" destId="{9DE4D5C1-1C28-4387-857B-FF9AC8159E4A}" srcOrd="1" destOrd="0" presId="urn:microsoft.com/office/officeart/2005/8/layout/orgChart1"/>
    <dgm:cxn modelId="{8D04B1E9-AB30-4E1F-8BAF-AECC3CD5E612}" type="presParOf" srcId="{9DE4D5C1-1C28-4387-857B-FF9AC8159E4A}" destId="{01840511-5F56-46D1-9108-F71646D79854}" srcOrd="0" destOrd="0" presId="urn:microsoft.com/office/officeart/2005/8/layout/orgChart1"/>
    <dgm:cxn modelId="{2C972F17-FAC7-47A3-A64B-55D76599BF6D}" type="presParOf" srcId="{01840511-5F56-46D1-9108-F71646D79854}" destId="{9F4083EF-DCEA-48F1-8A2B-871C104614F8}" srcOrd="0" destOrd="0" presId="urn:microsoft.com/office/officeart/2005/8/layout/orgChart1"/>
    <dgm:cxn modelId="{E1294046-311E-47ED-A73A-4955F7FC7B03}" type="presParOf" srcId="{01840511-5F56-46D1-9108-F71646D79854}" destId="{6D46DD76-8785-4718-BDE8-F7AEAC287716}" srcOrd="1" destOrd="0" presId="urn:microsoft.com/office/officeart/2005/8/layout/orgChart1"/>
    <dgm:cxn modelId="{78125FC4-C8A3-440C-AEF6-5BDB64C6786E}" type="presParOf" srcId="{9DE4D5C1-1C28-4387-857B-FF9AC8159E4A}" destId="{2C2B9295-0283-4921-A0F2-720CA3267877}" srcOrd="1" destOrd="0" presId="urn:microsoft.com/office/officeart/2005/8/layout/orgChart1"/>
    <dgm:cxn modelId="{D64EFE0B-4527-46D2-9D58-611A1E34FB1B}" type="presParOf" srcId="{9DE4D5C1-1C28-4387-857B-FF9AC8159E4A}" destId="{B2810FC9-6214-49C2-8150-4AC871FAE395}" srcOrd="2" destOrd="0" presId="urn:microsoft.com/office/officeart/2005/8/layout/orgChart1"/>
    <dgm:cxn modelId="{84C84211-443C-4934-9D09-194BD0FDA6CE}" type="presParOf" srcId="{6857D78B-9EC9-46C0-95AF-EB8A2965594F}" destId="{A879EB73-C525-43DF-8795-533D0BC0258D}" srcOrd="2" destOrd="0" presId="urn:microsoft.com/office/officeart/2005/8/layout/orgChart1"/>
    <dgm:cxn modelId="{4069D043-9CC7-454A-B6CF-5CF0789731E0}" type="presParOf" srcId="{9FA2D9C8-5B71-4945-AD54-CCC02E97E10F}" destId="{B0185A29-45B8-4407-93BB-BA647E12AD64}" srcOrd="2" destOrd="0" presId="urn:microsoft.com/office/officeart/2005/8/layout/orgChart1"/>
    <dgm:cxn modelId="{8FACDAEB-F157-45CA-92AE-203A3D557EB2}" type="presParOf" srcId="{9FA2D9C8-5B71-4945-AD54-CCC02E97E10F}" destId="{A8A8490C-05B2-4407-ABE8-37CEE1976939}" srcOrd="3" destOrd="0" presId="urn:microsoft.com/office/officeart/2005/8/layout/orgChart1"/>
    <dgm:cxn modelId="{F75C42B1-19E0-4AFB-A999-195C183694AC}" type="presParOf" srcId="{A8A8490C-05B2-4407-ABE8-37CEE1976939}" destId="{0F54C3A3-A4EB-42C8-A17C-A831154B610A}" srcOrd="0" destOrd="0" presId="urn:microsoft.com/office/officeart/2005/8/layout/orgChart1"/>
    <dgm:cxn modelId="{7E2B809E-7485-4ADC-B5EA-72A24C189AB7}" type="presParOf" srcId="{0F54C3A3-A4EB-42C8-A17C-A831154B610A}" destId="{E462DF55-1720-41E4-A52B-DA528185AFAD}" srcOrd="0" destOrd="0" presId="urn:microsoft.com/office/officeart/2005/8/layout/orgChart1"/>
    <dgm:cxn modelId="{4E96A3C1-1EA9-428B-9823-48C33BEA2CF5}" type="presParOf" srcId="{0F54C3A3-A4EB-42C8-A17C-A831154B610A}" destId="{6C1FA1D8-93B7-45E9-8FB7-C89672AC30B8}" srcOrd="1" destOrd="0" presId="urn:microsoft.com/office/officeart/2005/8/layout/orgChart1"/>
    <dgm:cxn modelId="{CE0EF01A-558A-44CE-9F51-3407158EBB99}" type="presParOf" srcId="{A8A8490C-05B2-4407-ABE8-37CEE1976939}" destId="{1DE159A8-586D-41A3-BED2-A79F82CE17E0}" srcOrd="1" destOrd="0" presId="urn:microsoft.com/office/officeart/2005/8/layout/orgChart1"/>
    <dgm:cxn modelId="{BA7463FF-F607-426F-8B12-BA0771FE3492}" type="presParOf" srcId="{1DE159A8-586D-41A3-BED2-A79F82CE17E0}" destId="{AB8A886D-A0CB-4E1C-8BE4-E75EBA41F8A5}" srcOrd="0" destOrd="0" presId="urn:microsoft.com/office/officeart/2005/8/layout/orgChart1"/>
    <dgm:cxn modelId="{4B9E29BB-D3BB-4C43-ADAC-B3A55CAA4198}" type="presParOf" srcId="{1DE159A8-586D-41A3-BED2-A79F82CE17E0}" destId="{7AE58E50-EDB8-4F1D-8DC3-3F9FAD3D128D}" srcOrd="1" destOrd="0" presId="urn:microsoft.com/office/officeart/2005/8/layout/orgChart1"/>
    <dgm:cxn modelId="{1635CA49-1155-4991-AED7-D41897AAE1F7}" type="presParOf" srcId="{7AE58E50-EDB8-4F1D-8DC3-3F9FAD3D128D}" destId="{14F8398B-618C-4C45-B3BE-EAC5484739A6}" srcOrd="0" destOrd="0" presId="urn:microsoft.com/office/officeart/2005/8/layout/orgChart1"/>
    <dgm:cxn modelId="{6509FF3F-6C90-4CBD-BF53-026D97830FF1}" type="presParOf" srcId="{14F8398B-618C-4C45-B3BE-EAC5484739A6}" destId="{CEA9876C-8A16-4BFA-9E53-6B8F7325E4F3}" srcOrd="0" destOrd="0" presId="urn:microsoft.com/office/officeart/2005/8/layout/orgChart1"/>
    <dgm:cxn modelId="{91A6E641-9368-47C0-A38A-11BD85F8AAC8}" type="presParOf" srcId="{14F8398B-618C-4C45-B3BE-EAC5484739A6}" destId="{A20EC964-9CAC-4EE4-9EFC-BD0547C22BFA}" srcOrd="1" destOrd="0" presId="urn:microsoft.com/office/officeart/2005/8/layout/orgChart1"/>
    <dgm:cxn modelId="{C9DAAB80-4AF3-4EA8-A54E-66AC6DE10A2F}" type="presParOf" srcId="{7AE58E50-EDB8-4F1D-8DC3-3F9FAD3D128D}" destId="{4AA76B0A-29C7-446F-B67D-87EA9891B509}" srcOrd="1" destOrd="0" presId="urn:microsoft.com/office/officeart/2005/8/layout/orgChart1"/>
    <dgm:cxn modelId="{17AE11BC-5A15-4D0A-9594-8BFA87F28D98}" type="presParOf" srcId="{4AA76B0A-29C7-446F-B67D-87EA9891B509}" destId="{4771AC3C-E9EE-4A9C-95EE-D35F87D2B69B}" srcOrd="0" destOrd="0" presId="urn:microsoft.com/office/officeart/2005/8/layout/orgChart1"/>
    <dgm:cxn modelId="{7BA17F2C-FB74-4AAA-B170-2A27E6D0B41D}" type="presParOf" srcId="{4AA76B0A-29C7-446F-B67D-87EA9891B509}" destId="{2AFE499D-7EC0-4EE4-B438-F06FDD607536}" srcOrd="1" destOrd="0" presId="urn:microsoft.com/office/officeart/2005/8/layout/orgChart1"/>
    <dgm:cxn modelId="{18BB3C09-D444-4030-BF4A-BF995957A934}" type="presParOf" srcId="{2AFE499D-7EC0-4EE4-B438-F06FDD607536}" destId="{16E0611B-3CEE-4056-90C7-8AA821A42207}" srcOrd="0" destOrd="0" presId="urn:microsoft.com/office/officeart/2005/8/layout/orgChart1"/>
    <dgm:cxn modelId="{1555B50B-E459-4AF0-97F4-5A5B94EC21B3}" type="presParOf" srcId="{16E0611B-3CEE-4056-90C7-8AA821A42207}" destId="{01E71394-5189-450D-A616-A6118B3BAFB5}" srcOrd="0" destOrd="0" presId="urn:microsoft.com/office/officeart/2005/8/layout/orgChart1"/>
    <dgm:cxn modelId="{E7755B30-260B-4C92-B8C8-24929E61E343}" type="presParOf" srcId="{16E0611B-3CEE-4056-90C7-8AA821A42207}" destId="{D367A36A-007E-451E-AF6E-CF4472E78CD1}" srcOrd="1" destOrd="0" presId="urn:microsoft.com/office/officeart/2005/8/layout/orgChart1"/>
    <dgm:cxn modelId="{F01ABDD8-0E1B-4F2F-B0C5-18F8BBD6BB86}" type="presParOf" srcId="{2AFE499D-7EC0-4EE4-B438-F06FDD607536}" destId="{850C3ED8-1478-4454-804F-11CE46544DE4}" srcOrd="1" destOrd="0" presId="urn:microsoft.com/office/officeart/2005/8/layout/orgChart1"/>
    <dgm:cxn modelId="{3D7B6C4C-D770-4790-A60D-704630A670DC}" type="presParOf" srcId="{2AFE499D-7EC0-4EE4-B438-F06FDD607536}" destId="{6083516A-525D-4D71-9064-839FE186C79E}" srcOrd="2" destOrd="0" presId="urn:microsoft.com/office/officeart/2005/8/layout/orgChart1"/>
    <dgm:cxn modelId="{285171AD-D021-4323-AA1C-A71CA47F29FC}" type="presParOf" srcId="{7AE58E50-EDB8-4F1D-8DC3-3F9FAD3D128D}" destId="{28D5F1EC-1DCF-44DF-BA10-F9F4109ADE9F}" srcOrd="2" destOrd="0" presId="urn:microsoft.com/office/officeart/2005/8/layout/orgChart1"/>
    <dgm:cxn modelId="{0EED9A87-9AFF-4E3B-AFCF-E54A4A311CCA}" type="presParOf" srcId="{1DE159A8-586D-41A3-BED2-A79F82CE17E0}" destId="{213391A7-2536-4B5A-AA5A-7071EBF8BBDF}" srcOrd="2" destOrd="0" presId="urn:microsoft.com/office/officeart/2005/8/layout/orgChart1"/>
    <dgm:cxn modelId="{A7C8D5FE-6855-4597-B634-30DE8F90ACB9}" type="presParOf" srcId="{1DE159A8-586D-41A3-BED2-A79F82CE17E0}" destId="{C52334D4-56D9-4C15-B047-954F910A950E}" srcOrd="3" destOrd="0" presId="urn:microsoft.com/office/officeart/2005/8/layout/orgChart1"/>
    <dgm:cxn modelId="{7E530D41-3B0A-46E5-BF33-88FBCD9FC4D4}" type="presParOf" srcId="{C52334D4-56D9-4C15-B047-954F910A950E}" destId="{23A005FB-DDC7-4C53-8292-4A49D13F62DC}" srcOrd="0" destOrd="0" presId="urn:microsoft.com/office/officeart/2005/8/layout/orgChart1"/>
    <dgm:cxn modelId="{1B63EDF4-DD89-4A2D-853E-30744FF4D7AF}" type="presParOf" srcId="{23A005FB-DDC7-4C53-8292-4A49D13F62DC}" destId="{49F4B12D-0654-42A1-BA41-21BEE620CA55}" srcOrd="0" destOrd="0" presId="urn:microsoft.com/office/officeart/2005/8/layout/orgChart1"/>
    <dgm:cxn modelId="{36FBA233-22C6-45D9-9269-B5DABAC34E5E}" type="presParOf" srcId="{23A005FB-DDC7-4C53-8292-4A49D13F62DC}" destId="{96AF701B-939A-4A37-BDD0-A9543CBF8FF5}" srcOrd="1" destOrd="0" presId="urn:microsoft.com/office/officeart/2005/8/layout/orgChart1"/>
    <dgm:cxn modelId="{E402F2CD-88F7-4B47-BFA4-24725A01458D}" type="presParOf" srcId="{C52334D4-56D9-4C15-B047-954F910A950E}" destId="{B4C9D27D-6B3B-4595-B2A3-979ABE53B681}" srcOrd="1" destOrd="0" presId="urn:microsoft.com/office/officeart/2005/8/layout/orgChart1"/>
    <dgm:cxn modelId="{855BFD14-D6E0-4D16-A96A-F5A0F090639B}" type="presParOf" srcId="{B4C9D27D-6B3B-4595-B2A3-979ABE53B681}" destId="{85E286D6-9777-4301-A6A5-FAAAAFEAAE2C}" srcOrd="0" destOrd="0" presId="urn:microsoft.com/office/officeart/2005/8/layout/orgChart1"/>
    <dgm:cxn modelId="{C8E5DCEA-B673-40EE-BD65-054CB49DF5F7}" type="presParOf" srcId="{B4C9D27D-6B3B-4595-B2A3-979ABE53B681}" destId="{4EF9808F-B55A-43FB-BA23-54082E572213}" srcOrd="1" destOrd="0" presId="urn:microsoft.com/office/officeart/2005/8/layout/orgChart1"/>
    <dgm:cxn modelId="{A4ABBE9D-3D47-46A2-9E01-5D696FB70FCA}" type="presParOf" srcId="{4EF9808F-B55A-43FB-BA23-54082E572213}" destId="{617CAC0B-31C3-4185-A1D9-15997EBA8661}" srcOrd="0" destOrd="0" presId="urn:microsoft.com/office/officeart/2005/8/layout/orgChart1"/>
    <dgm:cxn modelId="{D2FFB62E-CACF-41B9-9BB1-28E7CDE63EFE}" type="presParOf" srcId="{617CAC0B-31C3-4185-A1D9-15997EBA8661}" destId="{667BE4B7-E971-4921-93C2-5D0F019D9B43}" srcOrd="0" destOrd="0" presId="urn:microsoft.com/office/officeart/2005/8/layout/orgChart1"/>
    <dgm:cxn modelId="{C1B7DE52-58CB-494E-BCAA-6397DDE3017A}" type="presParOf" srcId="{617CAC0B-31C3-4185-A1D9-15997EBA8661}" destId="{6052BB2E-894F-43F2-9193-7DF8A82CBDD4}" srcOrd="1" destOrd="0" presId="urn:microsoft.com/office/officeart/2005/8/layout/orgChart1"/>
    <dgm:cxn modelId="{32954745-BA89-41B1-A6EB-53D87084410D}" type="presParOf" srcId="{4EF9808F-B55A-43FB-BA23-54082E572213}" destId="{58D80BC7-A9AF-44DB-8C0C-B4B2B5F9A106}" srcOrd="1" destOrd="0" presId="urn:microsoft.com/office/officeart/2005/8/layout/orgChart1"/>
    <dgm:cxn modelId="{EFF29249-C211-435F-B009-1750301C30D8}" type="presParOf" srcId="{4EF9808F-B55A-43FB-BA23-54082E572213}" destId="{70E2AE82-A476-4B58-9365-F1454DF0612E}" srcOrd="2" destOrd="0" presId="urn:microsoft.com/office/officeart/2005/8/layout/orgChart1"/>
    <dgm:cxn modelId="{C6BF5EA7-8CA5-4504-B14B-9C5F40265FC7}" type="presParOf" srcId="{C52334D4-56D9-4C15-B047-954F910A950E}" destId="{4E3A4BE9-0152-41EE-BF80-5920216FC094}" srcOrd="2" destOrd="0" presId="urn:microsoft.com/office/officeart/2005/8/layout/orgChart1"/>
    <dgm:cxn modelId="{8805E99D-A3DD-451E-BCBF-FD84FC7F43DB}" type="presParOf" srcId="{A8A8490C-05B2-4407-ABE8-37CEE1976939}" destId="{6866F13F-4D49-4990-95C1-9B553260AAF1}" srcOrd="2" destOrd="0" presId="urn:microsoft.com/office/officeart/2005/8/layout/orgChart1"/>
    <dgm:cxn modelId="{5AB83116-5FB6-4569-A760-546969D8D01C}" type="presParOf" srcId="{9FA2D9C8-5B71-4945-AD54-CCC02E97E10F}" destId="{2D5EAA9B-3460-43C0-B098-CF6D95E112FB}" srcOrd="4" destOrd="0" presId="urn:microsoft.com/office/officeart/2005/8/layout/orgChart1"/>
    <dgm:cxn modelId="{7D1E3866-AAF3-4F59-854F-894F9D6BC8FA}" type="presParOf" srcId="{9FA2D9C8-5B71-4945-AD54-CCC02E97E10F}" destId="{8397B5D3-7679-40A4-9361-9A0D2C29C031}" srcOrd="5" destOrd="0" presId="urn:microsoft.com/office/officeart/2005/8/layout/orgChart1"/>
    <dgm:cxn modelId="{240BF373-792D-42C8-B07C-E5353B264FA0}" type="presParOf" srcId="{8397B5D3-7679-40A4-9361-9A0D2C29C031}" destId="{E1B17B15-0DF9-4C25-835C-14FF3DF138C7}" srcOrd="0" destOrd="0" presId="urn:microsoft.com/office/officeart/2005/8/layout/orgChart1"/>
    <dgm:cxn modelId="{25D975EE-A748-41DC-A2F8-71DA6AD8B5E6}" type="presParOf" srcId="{E1B17B15-0DF9-4C25-835C-14FF3DF138C7}" destId="{E5CF38A8-3695-4C59-A551-7CA370CC9223}" srcOrd="0" destOrd="0" presId="urn:microsoft.com/office/officeart/2005/8/layout/orgChart1"/>
    <dgm:cxn modelId="{1617BB4D-7991-4141-89F5-49860737D881}" type="presParOf" srcId="{E1B17B15-0DF9-4C25-835C-14FF3DF138C7}" destId="{11FB9267-2343-4B19-BA58-7596CEF13D11}" srcOrd="1" destOrd="0" presId="urn:microsoft.com/office/officeart/2005/8/layout/orgChart1"/>
    <dgm:cxn modelId="{F193BB0C-C6FC-474C-AB48-A6275B0F65E0}" type="presParOf" srcId="{8397B5D3-7679-40A4-9361-9A0D2C29C031}" destId="{B09E00B2-D70D-4C03-B217-1E10BC125315}" srcOrd="1" destOrd="0" presId="urn:microsoft.com/office/officeart/2005/8/layout/orgChart1"/>
    <dgm:cxn modelId="{6E6EC87B-192F-4850-9A1B-45A007FD70A4}" type="presParOf" srcId="{B09E00B2-D70D-4C03-B217-1E10BC125315}" destId="{DE8202BE-377F-4775-AC40-D35D16422D5D}" srcOrd="0" destOrd="0" presId="urn:microsoft.com/office/officeart/2005/8/layout/orgChart1"/>
    <dgm:cxn modelId="{33E87943-FA7E-4BE5-88FE-861DFE843CB8}" type="presParOf" srcId="{B09E00B2-D70D-4C03-B217-1E10BC125315}" destId="{C4C290F1-0BB8-4D19-AD7E-1A38802C8F03}" srcOrd="1" destOrd="0" presId="urn:microsoft.com/office/officeart/2005/8/layout/orgChart1"/>
    <dgm:cxn modelId="{BF7A5F43-E278-41FE-9C84-6B0D2FDE98A8}" type="presParOf" srcId="{C4C290F1-0BB8-4D19-AD7E-1A38802C8F03}" destId="{4E66EECE-639E-4277-B182-455253235929}" srcOrd="0" destOrd="0" presId="urn:microsoft.com/office/officeart/2005/8/layout/orgChart1"/>
    <dgm:cxn modelId="{C92E142C-FF89-405C-8C1D-7CDEA143D330}" type="presParOf" srcId="{4E66EECE-639E-4277-B182-455253235929}" destId="{D5F00A98-61B4-4610-9CAF-2577D88753E4}" srcOrd="0" destOrd="0" presId="urn:microsoft.com/office/officeart/2005/8/layout/orgChart1"/>
    <dgm:cxn modelId="{2ECE4411-A307-4951-B588-B4336A579419}" type="presParOf" srcId="{4E66EECE-639E-4277-B182-455253235929}" destId="{55AF18E8-84F7-4FD6-BCAB-3670A68C64FD}" srcOrd="1" destOrd="0" presId="urn:microsoft.com/office/officeart/2005/8/layout/orgChart1"/>
    <dgm:cxn modelId="{F1AFB7DA-2EF3-41EC-AEB8-1873F1CD4675}" type="presParOf" srcId="{C4C290F1-0BB8-4D19-AD7E-1A38802C8F03}" destId="{27D6EAF0-13E6-4FE9-9973-62E95017F0D2}" srcOrd="1" destOrd="0" presId="urn:microsoft.com/office/officeart/2005/8/layout/orgChart1"/>
    <dgm:cxn modelId="{98951090-31B5-418D-847D-CC220926FFED}" type="presParOf" srcId="{27D6EAF0-13E6-4FE9-9973-62E95017F0D2}" destId="{979A5739-E4A4-45F5-8386-D03ECCBA9489}" srcOrd="0" destOrd="0" presId="urn:microsoft.com/office/officeart/2005/8/layout/orgChart1"/>
    <dgm:cxn modelId="{43DEC3CB-8F67-4765-AB59-E0F9DF97B5B8}" type="presParOf" srcId="{27D6EAF0-13E6-4FE9-9973-62E95017F0D2}" destId="{C1673B02-2CDB-4B59-86D2-BF198BC5CE14}" srcOrd="1" destOrd="0" presId="urn:microsoft.com/office/officeart/2005/8/layout/orgChart1"/>
    <dgm:cxn modelId="{0D4169B4-859E-4E1F-95CB-DD967EC92046}" type="presParOf" srcId="{C1673B02-2CDB-4B59-86D2-BF198BC5CE14}" destId="{7F7B34CF-FA6E-443F-A7E1-7038C6BB992C}" srcOrd="0" destOrd="0" presId="urn:microsoft.com/office/officeart/2005/8/layout/orgChart1"/>
    <dgm:cxn modelId="{CE175C3E-701B-4DF6-A1CA-FBB05A9566C6}" type="presParOf" srcId="{7F7B34CF-FA6E-443F-A7E1-7038C6BB992C}" destId="{10D61D7C-84A8-4A90-9275-F2586A030847}" srcOrd="0" destOrd="0" presId="urn:microsoft.com/office/officeart/2005/8/layout/orgChart1"/>
    <dgm:cxn modelId="{2AACAE33-C83F-45E7-915F-0CE036A4AB7D}" type="presParOf" srcId="{7F7B34CF-FA6E-443F-A7E1-7038C6BB992C}" destId="{7DA85D1E-6776-4F11-B640-47E3E1A8DC10}" srcOrd="1" destOrd="0" presId="urn:microsoft.com/office/officeart/2005/8/layout/orgChart1"/>
    <dgm:cxn modelId="{D2FB014E-94C0-43D2-95E7-C5DF9D0C57F4}" type="presParOf" srcId="{C1673B02-2CDB-4B59-86D2-BF198BC5CE14}" destId="{DCADD48F-7DFE-4829-99E9-76426DFAC3F1}" srcOrd="1" destOrd="0" presId="urn:microsoft.com/office/officeart/2005/8/layout/orgChart1"/>
    <dgm:cxn modelId="{DE2BC3B8-DF2B-4F65-9A1F-4E6CA494DFA0}" type="presParOf" srcId="{C1673B02-2CDB-4B59-86D2-BF198BC5CE14}" destId="{ECCADB7C-8D7F-41B6-89F5-C76E17E64750}" srcOrd="2" destOrd="0" presId="urn:microsoft.com/office/officeart/2005/8/layout/orgChart1"/>
    <dgm:cxn modelId="{19063386-5359-49FA-B2B4-81999E31DC02}" type="presParOf" srcId="{27D6EAF0-13E6-4FE9-9973-62E95017F0D2}" destId="{EE8F7811-952E-48F4-B07C-B61DEDFAD14C}" srcOrd="2" destOrd="0" presId="urn:microsoft.com/office/officeart/2005/8/layout/orgChart1"/>
    <dgm:cxn modelId="{2856EA5F-3CEE-496E-B38F-7E6201EF0335}" type="presParOf" srcId="{27D6EAF0-13E6-4FE9-9973-62E95017F0D2}" destId="{849E5177-7B49-42EE-8967-FF17B60884F6}" srcOrd="3" destOrd="0" presId="urn:microsoft.com/office/officeart/2005/8/layout/orgChart1"/>
    <dgm:cxn modelId="{83E7B35C-3A4A-44FE-9EA0-0D7CCA22CCE0}" type="presParOf" srcId="{849E5177-7B49-42EE-8967-FF17B60884F6}" destId="{A05E6318-BA67-4DC5-8041-48EEDFC4D301}" srcOrd="0" destOrd="0" presId="urn:microsoft.com/office/officeart/2005/8/layout/orgChart1"/>
    <dgm:cxn modelId="{115C3D73-B5A8-43BB-A5A5-A3331EF92F48}" type="presParOf" srcId="{A05E6318-BA67-4DC5-8041-48EEDFC4D301}" destId="{65C0026E-E034-4D3F-9168-44565A51C771}" srcOrd="0" destOrd="0" presId="urn:microsoft.com/office/officeart/2005/8/layout/orgChart1"/>
    <dgm:cxn modelId="{FB68E022-77C9-46E6-95B3-DD51A9958A16}" type="presParOf" srcId="{A05E6318-BA67-4DC5-8041-48EEDFC4D301}" destId="{EDA6944A-45C0-4F27-97FE-311D8845CD33}" srcOrd="1" destOrd="0" presId="urn:microsoft.com/office/officeart/2005/8/layout/orgChart1"/>
    <dgm:cxn modelId="{0B8EA5F2-0031-4C14-B936-9105AF591A3D}" type="presParOf" srcId="{849E5177-7B49-42EE-8967-FF17B60884F6}" destId="{8BCA9783-2B80-437C-AFED-85BBCB2955B8}" srcOrd="1" destOrd="0" presId="urn:microsoft.com/office/officeart/2005/8/layout/orgChart1"/>
    <dgm:cxn modelId="{5546BD1D-323F-4C10-BCDE-FA9FF431E22B}" type="presParOf" srcId="{849E5177-7B49-42EE-8967-FF17B60884F6}" destId="{79D63D95-253A-41F3-970E-FC641E77C0CC}" srcOrd="2" destOrd="0" presId="urn:microsoft.com/office/officeart/2005/8/layout/orgChart1"/>
    <dgm:cxn modelId="{A4E9C385-E7E3-494A-B2FC-D8251573E066}" type="presParOf" srcId="{C4C290F1-0BB8-4D19-AD7E-1A38802C8F03}" destId="{12A17FDE-7C9C-4715-8DC1-7D82F0267F52}" srcOrd="2" destOrd="0" presId="urn:microsoft.com/office/officeart/2005/8/layout/orgChart1"/>
    <dgm:cxn modelId="{AB0BE585-6AD0-4ED2-BED0-F405015AC70B}" type="presParOf" srcId="{8397B5D3-7679-40A4-9361-9A0D2C29C031}" destId="{E1752044-A792-4BA4-B1BB-8385DBF874C3}" srcOrd="2" destOrd="0" presId="urn:microsoft.com/office/officeart/2005/8/layout/orgChart1"/>
    <dgm:cxn modelId="{0AF60457-C611-4214-9C48-386266311907}" type="presParOf" srcId="{E2BB9374-7A2F-4BFB-A71D-78BEB60E024D}" destId="{5B54A634-6535-4748-B199-12E86397322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CAFC242-A6E2-4EB3-BBB1-9A98D4BBA1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35456DAF-79AE-4820-BFAF-F9779E0FE322}">
      <dgm:prSet phldrT="[Texto]"/>
      <dgm:spPr/>
      <dgm:t>
        <a:bodyPr/>
        <a:lstStyle/>
        <a:p>
          <a:r>
            <a:rPr lang="es-MX" dirty="0"/>
            <a:t>Deducciones</a:t>
          </a:r>
        </a:p>
      </dgm:t>
    </dgm:pt>
    <dgm:pt modelId="{1B58A91E-DC7F-4B96-9286-662014BBE4C0}" type="parTrans" cxnId="{69B1DF6D-4B6B-4571-B664-B51AD4491E2C}">
      <dgm:prSet/>
      <dgm:spPr/>
      <dgm:t>
        <a:bodyPr/>
        <a:lstStyle/>
        <a:p>
          <a:endParaRPr lang="es-MX"/>
        </a:p>
      </dgm:t>
    </dgm:pt>
    <dgm:pt modelId="{307337B5-6D63-4041-A5F3-9DA5F779EE0E}" type="sibTrans" cxnId="{69B1DF6D-4B6B-4571-B664-B51AD4491E2C}">
      <dgm:prSet/>
      <dgm:spPr/>
      <dgm:t>
        <a:bodyPr/>
        <a:lstStyle/>
        <a:p>
          <a:endParaRPr lang="es-MX"/>
        </a:p>
      </dgm:t>
    </dgm:pt>
    <dgm:pt modelId="{33C4B6C1-5B14-473D-89C8-4C8636D540CB}">
      <dgm:prSet phldrT="[Texto]"/>
      <dgm:spPr/>
      <dgm:t>
        <a:bodyPr/>
        <a:lstStyle/>
        <a:p>
          <a:r>
            <a:rPr lang="es-MX" dirty="0"/>
            <a:t>Devoluciones y descuentos </a:t>
          </a:r>
        </a:p>
      </dgm:t>
    </dgm:pt>
    <dgm:pt modelId="{AEDD61C2-0485-495F-8419-FC7D51B4B14C}" type="parTrans" cxnId="{8AB27EAD-5F26-4188-8B4A-5965B5AA515B}">
      <dgm:prSet/>
      <dgm:spPr/>
      <dgm:t>
        <a:bodyPr/>
        <a:lstStyle/>
        <a:p>
          <a:endParaRPr lang="es-MX"/>
        </a:p>
      </dgm:t>
    </dgm:pt>
    <dgm:pt modelId="{1A864369-9CC6-49EF-9E0B-6D01EE42C7DF}" type="sibTrans" cxnId="{8AB27EAD-5F26-4188-8B4A-5965B5AA515B}">
      <dgm:prSet/>
      <dgm:spPr/>
      <dgm:t>
        <a:bodyPr/>
        <a:lstStyle/>
        <a:p>
          <a:endParaRPr lang="es-MX"/>
        </a:p>
      </dgm:t>
    </dgm:pt>
    <dgm:pt modelId="{CBF1865B-E9E0-461B-84C5-446FB109101F}">
      <dgm:prSet phldrT="[Texto]"/>
      <dgm:spPr/>
      <dgm:t>
        <a:bodyPr/>
        <a:lstStyle/>
        <a:p>
          <a:r>
            <a:rPr lang="es-MX" dirty="0"/>
            <a:t>Compras</a:t>
          </a:r>
        </a:p>
      </dgm:t>
    </dgm:pt>
    <dgm:pt modelId="{E1B2B825-368B-4F53-AACF-21018FC72281}" type="parTrans" cxnId="{E162CF1A-F612-413F-AF6B-A82E24C13B6D}">
      <dgm:prSet/>
      <dgm:spPr/>
      <dgm:t>
        <a:bodyPr/>
        <a:lstStyle/>
        <a:p>
          <a:endParaRPr lang="es-MX"/>
        </a:p>
      </dgm:t>
    </dgm:pt>
    <dgm:pt modelId="{F6D2D0F2-0EFB-44E2-A128-E098745D5B0E}" type="sibTrans" cxnId="{E162CF1A-F612-413F-AF6B-A82E24C13B6D}">
      <dgm:prSet/>
      <dgm:spPr/>
      <dgm:t>
        <a:bodyPr/>
        <a:lstStyle/>
        <a:p>
          <a:endParaRPr lang="es-MX"/>
        </a:p>
      </dgm:t>
    </dgm:pt>
    <dgm:pt modelId="{BCD1682A-A5A8-4633-8E52-A001B93A77E7}">
      <dgm:prSet phldrT="[Texto]"/>
      <dgm:spPr/>
      <dgm:t>
        <a:bodyPr/>
        <a:lstStyle/>
        <a:p>
          <a:r>
            <a:rPr lang="es-MX" dirty="0"/>
            <a:t>Siempre que primero se hubiesen acumulado</a:t>
          </a:r>
        </a:p>
      </dgm:t>
    </dgm:pt>
    <dgm:pt modelId="{CC9D63B2-167D-4274-9614-2CAA56EAE4B7}" type="parTrans" cxnId="{38156A19-E796-438C-B880-7086205FC2BE}">
      <dgm:prSet/>
      <dgm:spPr/>
      <dgm:t>
        <a:bodyPr/>
        <a:lstStyle/>
        <a:p>
          <a:endParaRPr lang="es-MX"/>
        </a:p>
      </dgm:t>
    </dgm:pt>
    <dgm:pt modelId="{4F5612B5-CD4F-4C89-9DED-354CA71EDCF0}" type="sibTrans" cxnId="{38156A19-E796-438C-B880-7086205FC2BE}">
      <dgm:prSet/>
      <dgm:spPr/>
      <dgm:t>
        <a:bodyPr/>
        <a:lstStyle/>
        <a:p>
          <a:endParaRPr lang="es-MX"/>
        </a:p>
      </dgm:t>
    </dgm:pt>
    <dgm:pt modelId="{E19435D4-71B5-42B9-9230-BD431A660021}">
      <dgm:prSet phldrT="[Texto]"/>
      <dgm:spPr/>
      <dgm:t>
        <a:bodyPr/>
        <a:lstStyle/>
        <a:p>
          <a:r>
            <a:rPr lang="es-MX" dirty="0"/>
            <a:t>Gastos</a:t>
          </a:r>
        </a:p>
      </dgm:t>
    </dgm:pt>
    <dgm:pt modelId="{67C11C2F-5AE1-415C-BAD4-17091165072C}" type="parTrans" cxnId="{DD35CE13-F253-4378-A862-FA754129FBE5}">
      <dgm:prSet/>
      <dgm:spPr/>
      <dgm:t>
        <a:bodyPr/>
        <a:lstStyle/>
        <a:p>
          <a:endParaRPr lang="es-MX"/>
        </a:p>
      </dgm:t>
    </dgm:pt>
    <dgm:pt modelId="{C6348859-1404-4B5C-97DE-BC5B9366963B}" type="sibTrans" cxnId="{DD35CE13-F253-4378-A862-FA754129FBE5}">
      <dgm:prSet/>
      <dgm:spPr/>
      <dgm:t>
        <a:bodyPr/>
        <a:lstStyle/>
        <a:p>
          <a:endParaRPr lang="es-MX"/>
        </a:p>
      </dgm:t>
    </dgm:pt>
    <dgm:pt modelId="{331B190D-8983-40E4-A74C-DF0F5E88AE73}">
      <dgm:prSet phldrT="[Texto]"/>
      <dgm:spPr/>
      <dgm:t>
        <a:bodyPr/>
        <a:lstStyle/>
        <a:p>
          <a:r>
            <a:rPr lang="es-MX" dirty="0"/>
            <a:t>Inversiones</a:t>
          </a:r>
        </a:p>
      </dgm:t>
    </dgm:pt>
    <dgm:pt modelId="{2C632A8C-B015-4627-ACF3-88394B7DF313}" type="parTrans" cxnId="{5A14ABDF-DA5E-41BF-AC9F-DD84957AD374}">
      <dgm:prSet/>
      <dgm:spPr/>
      <dgm:t>
        <a:bodyPr/>
        <a:lstStyle/>
        <a:p>
          <a:endParaRPr lang="es-MX"/>
        </a:p>
      </dgm:t>
    </dgm:pt>
    <dgm:pt modelId="{F176794F-D604-4C7F-8488-C723B1501CFE}" type="sibTrans" cxnId="{5A14ABDF-DA5E-41BF-AC9F-DD84957AD374}">
      <dgm:prSet/>
      <dgm:spPr/>
      <dgm:t>
        <a:bodyPr/>
        <a:lstStyle/>
        <a:p>
          <a:endParaRPr lang="es-MX"/>
        </a:p>
      </dgm:t>
    </dgm:pt>
    <dgm:pt modelId="{FCC62D38-83B9-4B5C-A326-BACE20FB5B07}">
      <dgm:prSet phldrT="[Texto]"/>
      <dgm:spPr/>
      <dgm:t>
        <a:bodyPr/>
        <a:lstStyle/>
        <a:p>
          <a:r>
            <a:rPr lang="es-MX" dirty="0"/>
            <a:t>Intereses</a:t>
          </a:r>
        </a:p>
      </dgm:t>
    </dgm:pt>
    <dgm:pt modelId="{C92396F0-0E7E-440C-9508-FF1FF0721440}" type="parTrans" cxnId="{CF8F53C9-3276-4189-A630-C2BB51C3C2F6}">
      <dgm:prSet/>
      <dgm:spPr/>
      <dgm:t>
        <a:bodyPr/>
        <a:lstStyle/>
        <a:p>
          <a:endParaRPr lang="es-MX"/>
        </a:p>
      </dgm:t>
    </dgm:pt>
    <dgm:pt modelId="{088B2EC0-9C72-4C01-9B9B-0B29F513116B}" type="sibTrans" cxnId="{CF8F53C9-3276-4189-A630-C2BB51C3C2F6}">
      <dgm:prSet/>
      <dgm:spPr/>
      <dgm:t>
        <a:bodyPr/>
        <a:lstStyle/>
        <a:p>
          <a:endParaRPr lang="es-MX"/>
        </a:p>
      </dgm:t>
    </dgm:pt>
    <dgm:pt modelId="{7B671443-1CEF-4424-B73D-F6E64A286895}">
      <dgm:prSet phldrT="[Texto]"/>
      <dgm:spPr/>
      <dgm:t>
        <a:bodyPr/>
        <a:lstStyle/>
        <a:p>
          <a:r>
            <a:rPr lang="es-MX" dirty="0"/>
            <a:t>Cuotas patronales de seguridad social</a:t>
          </a:r>
        </a:p>
      </dgm:t>
    </dgm:pt>
    <dgm:pt modelId="{B74477BD-26DD-4DEA-B0F0-AA5848B4AE02}" type="parTrans" cxnId="{7CB1BAF3-889D-4196-8EA1-39ACB041A35B}">
      <dgm:prSet/>
      <dgm:spPr/>
      <dgm:t>
        <a:bodyPr/>
        <a:lstStyle/>
        <a:p>
          <a:endParaRPr lang="es-MX"/>
        </a:p>
      </dgm:t>
    </dgm:pt>
    <dgm:pt modelId="{45DD9789-D7EC-4D0E-BAF3-5D06C2EE2D39}" type="sibTrans" cxnId="{7CB1BAF3-889D-4196-8EA1-39ACB041A35B}">
      <dgm:prSet/>
      <dgm:spPr/>
      <dgm:t>
        <a:bodyPr/>
        <a:lstStyle/>
        <a:p>
          <a:endParaRPr lang="es-MX"/>
        </a:p>
      </dgm:t>
    </dgm:pt>
    <dgm:pt modelId="{E41DF4D8-3A9C-480A-BA27-8F36ECB12755}">
      <dgm:prSet phldrT="[Texto]"/>
      <dgm:spPr/>
      <dgm:t>
        <a:bodyPr/>
        <a:lstStyle/>
        <a:p>
          <a:r>
            <a:rPr lang="es-MX" dirty="0"/>
            <a:t>Incremento de fondos de pensiones </a:t>
          </a:r>
        </a:p>
      </dgm:t>
    </dgm:pt>
    <dgm:pt modelId="{C999AF2E-322D-4A55-B954-99954F6703B8}" type="parTrans" cxnId="{7BE8D219-D59A-47BE-B039-A274993E1F0C}">
      <dgm:prSet/>
      <dgm:spPr/>
      <dgm:t>
        <a:bodyPr/>
        <a:lstStyle/>
        <a:p>
          <a:endParaRPr lang="es-MX"/>
        </a:p>
      </dgm:t>
    </dgm:pt>
    <dgm:pt modelId="{A2908C5A-B8D9-41BB-8425-9CE0ACA7BE2C}" type="sibTrans" cxnId="{7BE8D219-D59A-47BE-B039-A274993E1F0C}">
      <dgm:prSet/>
      <dgm:spPr/>
      <dgm:t>
        <a:bodyPr/>
        <a:lstStyle/>
        <a:p>
          <a:endParaRPr lang="es-MX"/>
        </a:p>
      </dgm:t>
    </dgm:pt>
    <dgm:pt modelId="{4051F653-EA82-4611-B20D-7AE39EC65467}">
      <dgm:prSet phldrT="[Texto]"/>
      <dgm:spPr/>
      <dgm:t>
        <a:bodyPr/>
        <a:lstStyle/>
        <a:p>
          <a:r>
            <a:rPr lang="es-MX" dirty="0"/>
            <a:t>Cambian las tasas</a:t>
          </a:r>
        </a:p>
      </dgm:t>
    </dgm:pt>
    <dgm:pt modelId="{5D28A7A6-8D3D-4EB6-81EA-692E95A1B869}" type="parTrans" cxnId="{598FEECB-3653-4A0A-ABC7-5A98E80AB30C}">
      <dgm:prSet/>
      <dgm:spPr/>
      <dgm:t>
        <a:bodyPr/>
        <a:lstStyle/>
        <a:p>
          <a:endParaRPr lang="es-MX"/>
        </a:p>
      </dgm:t>
    </dgm:pt>
    <dgm:pt modelId="{588BBEEE-BB29-4ED5-8865-86C86B13CF28}" type="sibTrans" cxnId="{598FEECB-3653-4A0A-ABC7-5A98E80AB30C}">
      <dgm:prSet/>
      <dgm:spPr/>
      <dgm:t>
        <a:bodyPr/>
        <a:lstStyle/>
        <a:p>
          <a:endParaRPr lang="es-MX"/>
        </a:p>
      </dgm:t>
    </dgm:pt>
    <dgm:pt modelId="{7FBE8EF2-1AC7-47E0-AC28-F2CA3248E456}">
      <dgm:prSet phldrT="[Texto]"/>
      <dgm:spPr/>
      <dgm:t>
        <a:bodyPr/>
        <a:lstStyle/>
        <a:p>
          <a:r>
            <a:rPr lang="es-MX" dirty="0"/>
            <a:t>Capitales tomados en préstamo invertidos en los fines de la actividad</a:t>
          </a:r>
        </a:p>
      </dgm:t>
    </dgm:pt>
    <dgm:pt modelId="{D76A97D3-1250-43E2-9AFE-926FE9CC47A5}" type="parTrans" cxnId="{AFD94AE2-AF47-4FD6-8101-F2516CEE0F81}">
      <dgm:prSet/>
      <dgm:spPr/>
      <dgm:t>
        <a:bodyPr/>
        <a:lstStyle/>
        <a:p>
          <a:endParaRPr lang="es-MX"/>
        </a:p>
      </dgm:t>
    </dgm:pt>
    <dgm:pt modelId="{2582A446-FA95-4BE2-9CE9-AE7F4FB8C32E}" type="sibTrans" cxnId="{AFD94AE2-AF47-4FD6-8101-F2516CEE0F81}">
      <dgm:prSet/>
      <dgm:spPr/>
      <dgm:t>
        <a:bodyPr/>
        <a:lstStyle/>
        <a:p>
          <a:endParaRPr lang="es-MX"/>
        </a:p>
      </dgm:t>
    </dgm:pt>
    <dgm:pt modelId="{68E9554B-C4F8-40D6-94BF-AD911BB1FB68}" type="pres">
      <dgm:prSet presAssocID="{3CAFC242-A6E2-4EB3-BBB1-9A98D4BBA1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F7C148-E213-485A-81EB-98D18E3B8BDF}" type="pres">
      <dgm:prSet presAssocID="{35456DAF-79AE-4820-BFAF-F9779E0FE322}" presName="hierRoot1" presStyleCnt="0">
        <dgm:presLayoutVars>
          <dgm:hierBranch val="init"/>
        </dgm:presLayoutVars>
      </dgm:prSet>
      <dgm:spPr/>
    </dgm:pt>
    <dgm:pt modelId="{D923AC90-4A04-484B-B658-7119F6D8AED7}" type="pres">
      <dgm:prSet presAssocID="{35456DAF-79AE-4820-BFAF-F9779E0FE322}" presName="rootComposite1" presStyleCnt="0"/>
      <dgm:spPr/>
    </dgm:pt>
    <dgm:pt modelId="{4AFAEF32-AB0B-450B-88B5-4849E82D3644}" type="pres">
      <dgm:prSet presAssocID="{35456DAF-79AE-4820-BFAF-F9779E0FE322}" presName="rootText1" presStyleLbl="node0" presStyleIdx="0" presStyleCnt="1">
        <dgm:presLayoutVars>
          <dgm:chPref val="3"/>
        </dgm:presLayoutVars>
      </dgm:prSet>
      <dgm:spPr/>
    </dgm:pt>
    <dgm:pt modelId="{82525666-F869-4F56-A22C-A2024E30DDEC}" type="pres">
      <dgm:prSet presAssocID="{35456DAF-79AE-4820-BFAF-F9779E0FE322}" presName="rootConnector1" presStyleLbl="node1" presStyleIdx="0" presStyleCnt="0"/>
      <dgm:spPr/>
    </dgm:pt>
    <dgm:pt modelId="{0620FC2E-A8DE-413B-BBE8-90E90740AAEF}" type="pres">
      <dgm:prSet presAssocID="{35456DAF-79AE-4820-BFAF-F9779E0FE322}" presName="hierChild2" presStyleCnt="0"/>
      <dgm:spPr/>
    </dgm:pt>
    <dgm:pt modelId="{406A3138-1748-4071-95F5-2851786BD32D}" type="pres">
      <dgm:prSet presAssocID="{AEDD61C2-0485-495F-8419-FC7D51B4B14C}" presName="Name37" presStyleLbl="parChTrans1D2" presStyleIdx="0" presStyleCnt="7"/>
      <dgm:spPr/>
    </dgm:pt>
    <dgm:pt modelId="{66647211-5312-4EA9-97CE-A74248F8E20C}" type="pres">
      <dgm:prSet presAssocID="{33C4B6C1-5B14-473D-89C8-4C8636D540CB}" presName="hierRoot2" presStyleCnt="0">
        <dgm:presLayoutVars>
          <dgm:hierBranch val="init"/>
        </dgm:presLayoutVars>
      </dgm:prSet>
      <dgm:spPr/>
    </dgm:pt>
    <dgm:pt modelId="{C8948FA7-4E26-4D92-BAF6-E0903F5A23FE}" type="pres">
      <dgm:prSet presAssocID="{33C4B6C1-5B14-473D-89C8-4C8636D540CB}" presName="rootComposite" presStyleCnt="0"/>
      <dgm:spPr/>
    </dgm:pt>
    <dgm:pt modelId="{5EBD2C04-5A24-4031-A19A-C9D2FA3D1C93}" type="pres">
      <dgm:prSet presAssocID="{33C4B6C1-5B14-473D-89C8-4C8636D540CB}" presName="rootText" presStyleLbl="node2" presStyleIdx="0" presStyleCnt="7">
        <dgm:presLayoutVars>
          <dgm:chPref val="3"/>
        </dgm:presLayoutVars>
      </dgm:prSet>
      <dgm:spPr/>
    </dgm:pt>
    <dgm:pt modelId="{B9973CF0-BD52-4899-9DEF-D670658E46FC}" type="pres">
      <dgm:prSet presAssocID="{33C4B6C1-5B14-473D-89C8-4C8636D540CB}" presName="rootConnector" presStyleLbl="node2" presStyleIdx="0" presStyleCnt="7"/>
      <dgm:spPr/>
    </dgm:pt>
    <dgm:pt modelId="{31FA1236-BAAF-40A6-BD44-985445578C2F}" type="pres">
      <dgm:prSet presAssocID="{33C4B6C1-5B14-473D-89C8-4C8636D540CB}" presName="hierChild4" presStyleCnt="0"/>
      <dgm:spPr/>
    </dgm:pt>
    <dgm:pt modelId="{FDC2939A-092D-43D0-8870-F45988B112CF}" type="pres">
      <dgm:prSet presAssocID="{CC9D63B2-167D-4274-9614-2CAA56EAE4B7}" presName="Name37" presStyleLbl="parChTrans1D3" presStyleIdx="0" presStyleCnt="3"/>
      <dgm:spPr/>
    </dgm:pt>
    <dgm:pt modelId="{59873539-3CA7-4E89-9A05-1DA4E2CBF4FF}" type="pres">
      <dgm:prSet presAssocID="{BCD1682A-A5A8-4633-8E52-A001B93A77E7}" presName="hierRoot2" presStyleCnt="0">
        <dgm:presLayoutVars>
          <dgm:hierBranch val="init"/>
        </dgm:presLayoutVars>
      </dgm:prSet>
      <dgm:spPr/>
    </dgm:pt>
    <dgm:pt modelId="{6DFA9F5E-77EB-49F9-9F72-A4A44363355D}" type="pres">
      <dgm:prSet presAssocID="{BCD1682A-A5A8-4633-8E52-A001B93A77E7}" presName="rootComposite" presStyleCnt="0"/>
      <dgm:spPr/>
    </dgm:pt>
    <dgm:pt modelId="{B393B47F-FD53-44EB-93C5-C85F3A1D0BCB}" type="pres">
      <dgm:prSet presAssocID="{BCD1682A-A5A8-4633-8E52-A001B93A77E7}" presName="rootText" presStyleLbl="node3" presStyleIdx="0" presStyleCnt="3">
        <dgm:presLayoutVars>
          <dgm:chPref val="3"/>
        </dgm:presLayoutVars>
      </dgm:prSet>
      <dgm:spPr/>
    </dgm:pt>
    <dgm:pt modelId="{426658F2-BE6A-4FB4-875D-2D42B1BC07CA}" type="pres">
      <dgm:prSet presAssocID="{BCD1682A-A5A8-4633-8E52-A001B93A77E7}" presName="rootConnector" presStyleLbl="node3" presStyleIdx="0" presStyleCnt="3"/>
      <dgm:spPr/>
    </dgm:pt>
    <dgm:pt modelId="{6436A538-5DBE-4EBF-A922-63518531BDB5}" type="pres">
      <dgm:prSet presAssocID="{BCD1682A-A5A8-4633-8E52-A001B93A77E7}" presName="hierChild4" presStyleCnt="0"/>
      <dgm:spPr/>
    </dgm:pt>
    <dgm:pt modelId="{9277E467-F481-4DE7-BBB6-1F562B83D89D}" type="pres">
      <dgm:prSet presAssocID="{BCD1682A-A5A8-4633-8E52-A001B93A77E7}" presName="hierChild5" presStyleCnt="0"/>
      <dgm:spPr/>
    </dgm:pt>
    <dgm:pt modelId="{F1ED86A1-34F4-49EE-9849-1A717DC9F9DD}" type="pres">
      <dgm:prSet presAssocID="{33C4B6C1-5B14-473D-89C8-4C8636D540CB}" presName="hierChild5" presStyleCnt="0"/>
      <dgm:spPr/>
    </dgm:pt>
    <dgm:pt modelId="{1A21B5EC-F846-4055-A00A-6BB6ECA23A6F}" type="pres">
      <dgm:prSet presAssocID="{E1B2B825-368B-4F53-AACF-21018FC72281}" presName="Name37" presStyleLbl="parChTrans1D2" presStyleIdx="1" presStyleCnt="7"/>
      <dgm:spPr/>
    </dgm:pt>
    <dgm:pt modelId="{3D0E1C58-89B5-4437-8459-2211CAFDEB7A}" type="pres">
      <dgm:prSet presAssocID="{CBF1865B-E9E0-461B-84C5-446FB109101F}" presName="hierRoot2" presStyleCnt="0">
        <dgm:presLayoutVars>
          <dgm:hierBranch val="init"/>
        </dgm:presLayoutVars>
      </dgm:prSet>
      <dgm:spPr/>
    </dgm:pt>
    <dgm:pt modelId="{09C6C50D-C6A2-4C26-A313-C2B7F95C1029}" type="pres">
      <dgm:prSet presAssocID="{CBF1865B-E9E0-461B-84C5-446FB109101F}" presName="rootComposite" presStyleCnt="0"/>
      <dgm:spPr/>
    </dgm:pt>
    <dgm:pt modelId="{E4E83FD1-1712-4F1E-A413-2C88B0BF91E3}" type="pres">
      <dgm:prSet presAssocID="{CBF1865B-E9E0-461B-84C5-446FB109101F}" presName="rootText" presStyleLbl="node2" presStyleIdx="1" presStyleCnt="7">
        <dgm:presLayoutVars>
          <dgm:chPref val="3"/>
        </dgm:presLayoutVars>
      </dgm:prSet>
      <dgm:spPr/>
    </dgm:pt>
    <dgm:pt modelId="{B2FF4898-E957-44D1-8D8E-E5300DBCAD4F}" type="pres">
      <dgm:prSet presAssocID="{CBF1865B-E9E0-461B-84C5-446FB109101F}" presName="rootConnector" presStyleLbl="node2" presStyleIdx="1" presStyleCnt="7"/>
      <dgm:spPr/>
    </dgm:pt>
    <dgm:pt modelId="{C305E4DA-EF13-4F94-B56A-259F8DAA72FF}" type="pres">
      <dgm:prSet presAssocID="{CBF1865B-E9E0-461B-84C5-446FB109101F}" presName="hierChild4" presStyleCnt="0"/>
      <dgm:spPr/>
    </dgm:pt>
    <dgm:pt modelId="{DEBA2FE3-AA0B-4C0C-B34F-7BB735FE298A}" type="pres">
      <dgm:prSet presAssocID="{CBF1865B-E9E0-461B-84C5-446FB109101F}" presName="hierChild5" presStyleCnt="0"/>
      <dgm:spPr/>
    </dgm:pt>
    <dgm:pt modelId="{720D3FBF-6426-4A3E-B4B1-DB437DC1BD83}" type="pres">
      <dgm:prSet presAssocID="{67C11C2F-5AE1-415C-BAD4-17091165072C}" presName="Name37" presStyleLbl="parChTrans1D2" presStyleIdx="2" presStyleCnt="7"/>
      <dgm:spPr/>
    </dgm:pt>
    <dgm:pt modelId="{2E92D817-5035-4012-91EB-6F62A7DB6D58}" type="pres">
      <dgm:prSet presAssocID="{E19435D4-71B5-42B9-9230-BD431A660021}" presName="hierRoot2" presStyleCnt="0">
        <dgm:presLayoutVars>
          <dgm:hierBranch val="init"/>
        </dgm:presLayoutVars>
      </dgm:prSet>
      <dgm:spPr/>
    </dgm:pt>
    <dgm:pt modelId="{3463D4DB-06D2-4835-9851-05E89E0E7EDF}" type="pres">
      <dgm:prSet presAssocID="{E19435D4-71B5-42B9-9230-BD431A660021}" presName="rootComposite" presStyleCnt="0"/>
      <dgm:spPr/>
    </dgm:pt>
    <dgm:pt modelId="{F56C6D2A-2FC6-4AEE-B737-C7EE2001ECD9}" type="pres">
      <dgm:prSet presAssocID="{E19435D4-71B5-42B9-9230-BD431A660021}" presName="rootText" presStyleLbl="node2" presStyleIdx="2" presStyleCnt="7">
        <dgm:presLayoutVars>
          <dgm:chPref val="3"/>
        </dgm:presLayoutVars>
      </dgm:prSet>
      <dgm:spPr/>
    </dgm:pt>
    <dgm:pt modelId="{4B50D369-F0B6-48D5-B3B2-CDEAF1FED476}" type="pres">
      <dgm:prSet presAssocID="{E19435D4-71B5-42B9-9230-BD431A660021}" presName="rootConnector" presStyleLbl="node2" presStyleIdx="2" presStyleCnt="7"/>
      <dgm:spPr/>
    </dgm:pt>
    <dgm:pt modelId="{95163814-EB86-453B-9DD5-A91A6CBF9F0D}" type="pres">
      <dgm:prSet presAssocID="{E19435D4-71B5-42B9-9230-BD431A660021}" presName="hierChild4" presStyleCnt="0"/>
      <dgm:spPr/>
    </dgm:pt>
    <dgm:pt modelId="{2626797D-AA3A-42C0-B228-7B5CAD204AFF}" type="pres">
      <dgm:prSet presAssocID="{E19435D4-71B5-42B9-9230-BD431A660021}" presName="hierChild5" presStyleCnt="0"/>
      <dgm:spPr/>
    </dgm:pt>
    <dgm:pt modelId="{14EF6F3E-C60D-458A-8D6F-B1D40B8F2527}" type="pres">
      <dgm:prSet presAssocID="{2C632A8C-B015-4627-ACF3-88394B7DF313}" presName="Name37" presStyleLbl="parChTrans1D2" presStyleIdx="3" presStyleCnt="7"/>
      <dgm:spPr/>
    </dgm:pt>
    <dgm:pt modelId="{1D3C85AC-C239-4EE6-A20F-74573558FB3D}" type="pres">
      <dgm:prSet presAssocID="{331B190D-8983-40E4-A74C-DF0F5E88AE73}" presName="hierRoot2" presStyleCnt="0">
        <dgm:presLayoutVars>
          <dgm:hierBranch val="init"/>
        </dgm:presLayoutVars>
      </dgm:prSet>
      <dgm:spPr/>
    </dgm:pt>
    <dgm:pt modelId="{81697A48-95FF-44CF-BEE7-B9A1FA696DB2}" type="pres">
      <dgm:prSet presAssocID="{331B190D-8983-40E4-A74C-DF0F5E88AE73}" presName="rootComposite" presStyleCnt="0"/>
      <dgm:spPr/>
    </dgm:pt>
    <dgm:pt modelId="{D8B96252-85C5-4757-912F-E259E8A35F47}" type="pres">
      <dgm:prSet presAssocID="{331B190D-8983-40E4-A74C-DF0F5E88AE73}" presName="rootText" presStyleLbl="node2" presStyleIdx="3" presStyleCnt="7">
        <dgm:presLayoutVars>
          <dgm:chPref val="3"/>
        </dgm:presLayoutVars>
      </dgm:prSet>
      <dgm:spPr/>
    </dgm:pt>
    <dgm:pt modelId="{EBC0BD55-8783-4DD1-BD1B-1BD83A962835}" type="pres">
      <dgm:prSet presAssocID="{331B190D-8983-40E4-A74C-DF0F5E88AE73}" presName="rootConnector" presStyleLbl="node2" presStyleIdx="3" presStyleCnt="7"/>
      <dgm:spPr/>
    </dgm:pt>
    <dgm:pt modelId="{95FC64F8-4FD6-4E28-B851-3FDC044DE141}" type="pres">
      <dgm:prSet presAssocID="{331B190D-8983-40E4-A74C-DF0F5E88AE73}" presName="hierChild4" presStyleCnt="0"/>
      <dgm:spPr/>
    </dgm:pt>
    <dgm:pt modelId="{6633E3A7-2839-4016-96D1-DFA731211B4B}" type="pres">
      <dgm:prSet presAssocID="{5D28A7A6-8D3D-4EB6-81EA-692E95A1B869}" presName="Name37" presStyleLbl="parChTrans1D3" presStyleIdx="1" presStyleCnt="3"/>
      <dgm:spPr/>
    </dgm:pt>
    <dgm:pt modelId="{0FDEBC75-ED48-4031-AC86-1638D3894BC8}" type="pres">
      <dgm:prSet presAssocID="{4051F653-EA82-4611-B20D-7AE39EC65467}" presName="hierRoot2" presStyleCnt="0">
        <dgm:presLayoutVars>
          <dgm:hierBranch val="init"/>
        </dgm:presLayoutVars>
      </dgm:prSet>
      <dgm:spPr/>
    </dgm:pt>
    <dgm:pt modelId="{D178B2A2-7F58-4C8B-999D-AE988E6A0E55}" type="pres">
      <dgm:prSet presAssocID="{4051F653-EA82-4611-B20D-7AE39EC65467}" presName="rootComposite" presStyleCnt="0"/>
      <dgm:spPr/>
    </dgm:pt>
    <dgm:pt modelId="{6A2A0D9F-5014-4F82-B9C2-8D4D086A9971}" type="pres">
      <dgm:prSet presAssocID="{4051F653-EA82-4611-B20D-7AE39EC65467}" presName="rootText" presStyleLbl="node3" presStyleIdx="1" presStyleCnt="3">
        <dgm:presLayoutVars>
          <dgm:chPref val="3"/>
        </dgm:presLayoutVars>
      </dgm:prSet>
      <dgm:spPr/>
    </dgm:pt>
    <dgm:pt modelId="{C4067F51-8175-45EF-852C-3104637D8D52}" type="pres">
      <dgm:prSet presAssocID="{4051F653-EA82-4611-B20D-7AE39EC65467}" presName="rootConnector" presStyleLbl="node3" presStyleIdx="1" presStyleCnt="3"/>
      <dgm:spPr/>
    </dgm:pt>
    <dgm:pt modelId="{8DEA8591-8508-43C3-B763-56F09CC34115}" type="pres">
      <dgm:prSet presAssocID="{4051F653-EA82-4611-B20D-7AE39EC65467}" presName="hierChild4" presStyleCnt="0"/>
      <dgm:spPr/>
    </dgm:pt>
    <dgm:pt modelId="{5ED25EAD-104F-4051-9D9D-050529827E37}" type="pres">
      <dgm:prSet presAssocID="{4051F653-EA82-4611-B20D-7AE39EC65467}" presName="hierChild5" presStyleCnt="0"/>
      <dgm:spPr/>
    </dgm:pt>
    <dgm:pt modelId="{A3DC8D57-5DC8-4BEF-B1EE-B904A0BCEDFA}" type="pres">
      <dgm:prSet presAssocID="{331B190D-8983-40E4-A74C-DF0F5E88AE73}" presName="hierChild5" presStyleCnt="0"/>
      <dgm:spPr/>
    </dgm:pt>
    <dgm:pt modelId="{4432504B-E06E-40C9-9C03-09CE17713F0A}" type="pres">
      <dgm:prSet presAssocID="{C92396F0-0E7E-440C-9508-FF1FF0721440}" presName="Name37" presStyleLbl="parChTrans1D2" presStyleIdx="4" presStyleCnt="7"/>
      <dgm:spPr/>
    </dgm:pt>
    <dgm:pt modelId="{4FE4F1B9-E9DD-4915-B79E-22EF716C8084}" type="pres">
      <dgm:prSet presAssocID="{FCC62D38-83B9-4B5C-A326-BACE20FB5B07}" presName="hierRoot2" presStyleCnt="0">
        <dgm:presLayoutVars>
          <dgm:hierBranch val="init"/>
        </dgm:presLayoutVars>
      </dgm:prSet>
      <dgm:spPr/>
    </dgm:pt>
    <dgm:pt modelId="{52F32C0D-1073-4CC4-A072-43637656D9C1}" type="pres">
      <dgm:prSet presAssocID="{FCC62D38-83B9-4B5C-A326-BACE20FB5B07}" presName="rootComposite" presStyleCnt="0"/>
      <dgm:spPr/>
    </dgm:pt>
    <dgm:pt modelId="{86C35D8C-7777-4BCA-835A-8A3077F7C8D0}" type="pres">
      <dgm:prSet presAssocID="{FCC62D38-83B9-4B5C-A326-BACE20FB5B07}" presName="rootText" presStyleLbl="node2" presStyleIdx="4" presStyleCnt="7">
        <dgm:presLayoutVars>
          <dgm:chPref val="3"/>
        </dgm:presLayoutVars>
      </dgm:prSet>
      <dgm:spPr/>
    </dgm:pt>
    <dgm:pt modelId="{CCE26407-CCB4-431B-B8F6-362111F4DCD1}" type="pres">
      <dgm:prSet presAssocID="{FCC62D38-83B9-4B5C-A326-BACE20FB5B07}" presName="rootConnector" presStyleLbl="node2" presStyleIdx="4" presStyleCnt="7"/>
      <dgm:spPr/>
    </dgm:pt>
    <dgm:pt modelId="{477E4A1C-80E6-45E8-8258-78B67C6F1DA2}" type="pres">
      <dgm:prSet presAssocID="{FCC62D38-83B9-4B5C-A326-BACE20FB5B07}" presName="hierChild4" presStyleCnt="0"/>
      <dgm:spPr/>
    </dgm:pt>
    <dgm:pt modelId="{2C5BDEF6-0539-469C-9E77-2A7D264806FC}" type="pres">
      <dgm:prSet presAssocID="{D76A97D3-1250-43E2-9AFE-926FE9CC47A5}" presName="Name37" presStyleLbl="parChTrans1D3" presStyleIdx="2" presStyleCnt="3"/>
      <dgm:spPr/>
    </dgm:pt>
    <dgm:pt modelId="{E7F4789D-D450-4E66-9F19-0E1B5F4DE8DC}" type="pres">
      <dgm:prSet presAssocID="{7FBE8EF2-1AC7-47E0-AC28-F2CA3248E456}" presName="hierRoot2" presStyleCnt="0">
        <dgm:presLayoutVars>
          <dgm:hierBranch val="init"/>
        </dgm:presLayoutVars>
      </dgm:prSet>
      <dgm:spPr/>
    </dgm:pt>
    <dgm:pt modelId="{A487E028-38BA-4E0C-AD9E-3FB6150D64BA}" type="pres">
      <dgm:prSet presAssocID="{7FBE8EF2-1AC7-47E0-AC28-F2CA3248E456}" presName="rootComposite" presStyleCnt="0"/>
      <dgm:spPr/>
    </dgm:pt>
    <dgm:pt modelId="{AFDBF689-761B-44F5-A335-BF4B7ED7FC3A}" type="pres">
      <dgm:prSet presAssocID="{7FBE8EF2-1AC7-47E0-AC28-F2CA3248E456}" presName="rootText" presStyleLbl="node3" presStyleIdx="2" presStyleCnt="3" custScaleY="188071">
        <dgm:presLayoutVars>
          <dgm:chPref val="3"/>
        </dgm:presLayoutVars>
      </dgm:prSet>
      <dgm:spPr/>
    </dgm:pt>
    <dgm:pt modelId="{527E7A6F-01DA-4F68-98D7-E0C9B8DD834E}" type="pres">
      <dgm:prSet presAssocID="{7FBE8EF2-1AC7-47E0-AC28-F2CA3248E456}" presName="rootConnector" presStyleLbl="node3" presStyleIdx="2" presStyleCnt="3"/>
      <dgm:spPr/>
    </dgm:pt>
    <dgm:pt modelId="{B5C53E88-1121-49B8-8465-2D8C61C3A644}" type="pres">
      <dgm:prSet presAssocID="{7FBE8EF2-1AC7-47E0-AC28-F2CA3248E456}" presName="hierChild4" presStyleCnt="0"/>
      <dgm:spPr/>
    </dgm:pt>
    <dgm:pt modelId="{D1FF870C-6F57-4456-B6E8-3EDC2E837E82}" type="pres">
      <dgm:prSet presAssocID="{7FBE8EF2-1AC7-47E0-AC28-F2CA3248E456}" presName="hierChild5" presStyleCnt="0"/>
      <dgm:spPr/>
    </dgm:pt>
    <dgm:pt modelId="{5A2A50C0-50E4-4A63-8FC5-42583BF42442}" type="pres">
      <dgm:prSet presAssocID="{FCC62D38-83B9-4B5C-A326-BACE20FB5B07}" presName="hierChild5" presStyleCnt="0"/>
      <dgm:spPr/>
    </dgm:pt>
    <dgm:pt modelId="{01E935D4-52E3-4E38-B2F0-9C1F23C5C2EE}" type="pres">
      <dgm:prSet presAssocID="{B74477BD-26DD-4DEA-B0F0-AA5848B4AE02}" presName="Name37" presStyleLbl="parChTrans1D2" presStyleIdx="5" presStyleCnt="7"/>
      <dgm:spPr/>
    </dgm:pt>
    <dgm:pt modelId="{60E73689-6960-4EC3-85E7-E7DD13610028}" type="pres">
      <dgm:prSet presAssocID="{7B671443-1CEF-4424-B73D-F6E64A286895}" presName="hierRoot2" presStyleCnt="0">
        <dgm:presLayoutVars>
          <dgm:hierBranch val="init"/>
        </dgm:presLayoutVars>
      </dgm:prSet>
      <dgm:spPr/>
    </dgm:pt>
    <dgm:pt modelId="{EC0EDD38-DB5C-44EC-885E-97B92F9F8560}" type="pres">
      <dgm:prSet presAssocID="{7B671443-1CEF-4424-B73D-F6E64A286895}" presName="rootComposite" presStyleCnt="0"/>
      <dgm:spPr/>
    </dgm:pt>
    <dgm:pt modelId="{AE37432B-5BB3-4469-9E41-BB7B434E308F}" type="pres">
      <dgm:prSet presAssocID="{7B671443-1CEF-4424-B73D-F6E64A286895}" presName="rootText" presStyleLbl="node2" presStyleIdx="5" presStyleCnt="7">
        <dgm:presLayoutVars>
          <dgm:chPref val="3"/>
        </dgm:presLayoutVars>
      </dgm:prSet>
      <dgm:spPr/>
    </dgm:pt>
    <dgm:pt modelId="{B7542BD5-A5F6-4C5F-880C-5471F39E8892}" type="pres">
      <dgm:prSet presAssocID="{7B671443-1CEF-4424-B73D-F6E64A286895}" presName="rootConnector" presStyleLbl="node2" presStyleIdx="5" presStyleCnt="7"/>
      <dgm:spPr/>
    </dgm:pt>
    <dgm:pt modelId="{ED870B80-D3A3-4F81-88DD-98723A1BEF3C}" type="pres">
      <dgm:prSet presAssocID="{7B671443-1CEF-4424-B73D-F6E64A286895}" presName="hierChild4" presStyleCnt="0"/>
      <dgm:spPr/>
    </dgm:pt>
    <dgm:pt modelId="{DA71787A-E0E0-46D7-B6B7-FF8B21BDC4CB}" type="pres">
      <dgm:prSet presAssocID="{7B671443-1CEF-4424-B73D-F6E64A286895}" presName="hierChild5" presStyleCnt="0"/>
      <dgm:spPr/>
    </dgm:pt>
    <dgm:pt modelId="{41DFBFF5-E47B-4043-B8CE-2E8B42E0F0EF}" type="pres">
      <dgm:prSet presAssocID="{C999AF2E-322D-4A55-B954-99954F6703B8}" presName="Name37" presStyleLbl="parChTrans1D2" presStyleIdx="6" presStyleCnt="7"/>
      <dgm:spPr/>
    </dgm:pt>
    <dgm:pt modelId="{2B8E1EBB-175C-4120-8E58-FF1BFDE22E89}" type="pres">
      <dgm:prSet presAssocID="{E41DF4D8-3A9C-480A-BA27-8F36ECB12755}" presName="hierRoot2" presStyleCnt="0">
        <dgm:presLayoutVars>
          <dgm:hierBranch val="init"/>
        </dgm:presLayoutVars>
      </dgm:prSet>
      <dgm:spPr/>
    </dgm:pt>
    <dgm:pt modelId="{730A71B3-D42C-4300-B4C1-B68FA1210D98}" type="pres">
      <dgm:prSet presAssocID="{E41DF4D8-3A9C-480A-BA27-8F36ECB12755}" presName="rootComposite" presStyleCnt="0"/>
      <dgm:spPr/>
    </dgm:pt>
    <dgm:pt modelId="{6774222A-00C8-4A9B-BB93-39A59B1FB76D}" type="pres">
      <dgm:prSet presAssocID="{E41DF4D8-3A9C-480A-BA27-8F36ECB12755}" presName="rootText" presStyleLbl="node2" presStyleIdx="6" presStyleCnt="7">
        <dgm:presLayoutVars>
          <dgm:chPref val="3"/>
        </dgm:presLayoutVars>
      </dgm:prSet>
      <dgm:spPr/>
    </dgm:pt>
    <dgm:pt modelId="{F2AD1BB6-9E5F-42B6-9CDE-D50F554690D8}" type="pres">
      <dgm:prSet presAssocID="{E41DF4D8-3A9C-480A-BA27-8F36ECB12755}" presName="rootConnector" presStyleLbl="node2" presStyleIdx="6" presStyleCnt="7"/>
      <dgm:spPr/>
    </dgm:pt>
    <dgm:pt modelId="{F83793B1-A53B-42F6-937D-ECFC3A6A68AF}" type="pres">
      <dgm:prSet presAssocID="{E41DF4D8-3A9C-480A-BA27-8F36ECB12755}" presName="hierChild4" presStyleCnt="0"/>
      <dgm:spPr/>
    </dgm:pt>
    <dgm:pt modelId="{24A9EAD7-811A-42AA-B402-213570F1B651}" type="pres">
      <dgm:prSet presAssocID="{E41DF4D8-3A9C-480A-BA27-8F36ECB12755}" presName="hierChild5" presStyleCnt="0"/>
      <dgm:spPr/>
    </dgm:pt>
    <dgm:pt modelId="{1716410F-151D-4F41-9B05-363FEA40E1C7}" type="pres">
      <dgm:prSet presAssocID="{35456DAF-79AE-4820-BFAF-F9779E0FE322}" presName="hierChild3" presStyleCnt="0"/>
      <dgm:spPr/>
    </dgm:pt>
  </dgm:ptLst>
  <dgm:cxnLst>
    <dgm:cxn modelId="{98FC0D06-E543-4541-9E79-352E53C3D8E2}" type="presOf" srcId="{331B190D-8983-40E4-A74C-DF0F5E88AE73}" destId="{EBC0BD55-8783-4DD1-BD1B-1BD83A962835}" srcOrd="1" destOrd="0" presId="urn:microsoft.com/office/officeart/2005/8/layout/orgChart1"/>
    <dgm:cxn modelId="{5564A507-C679-44ED-98D3-317E7B898CEB}" type="presOf" srcId="{5D28A7A6-8D3D-4EB6-81EA-692E95A1B869}" destId="{6633E3A7-2839-4016-96D1-DFA731211B4B}" srcOrd="0" destOrd="0" presId="urn:microsoft.com/office/officeart/2005/8/layout/orgChart1"/>
    <dgm:cxn modelId="{22813008-669C-4A7E-A60E-C76155DB1F0E}" type="presOf" srcId="{33C4B6C1-5B14-473D-89C8-4C8636D540CB}" destId="{5EBD2C04-5A24-4031-A19A-C9D2FA3D1C93}" srcOrd="0" destOrd="0" presId="urn:microsoft.com/office/officeart/2005/8/layout/orgChart1"/>
    <dgm:cxn modelId="{649FD109-4D57-4D3B-B77E-3BEAA7F47186}" type="presOf" srcId="{CBF1865B-E9E0-461B-84C5-446FB109101F}" destId="{E4E83FD1-1712-4F1E-A413-2C88B0BF91E3}" srcOrd="0" destOrd="0" presId="urn:microsoft.com/office/officeart/2005/8/layout/orgChart1"/>
    <dgm:cxn modelId="{DD35CE13-F253-4378-A862-FA754129FBE5}" srcId="{35456DAF-79AE-4820-BFAF-F9779E0FE322}" destId="{E19435D4-71B5-42B9-9230-BD431A660021}" srcOrd="2" destOrd="0" parTransId="{67C11C2F-5AE1-415C-BAD4-17091165072C}" sibTransId="{C6348859-1404-4B5C-97DE-BC5B9366963B}"/>
    <dgm:cxn modelId="{6E149118-0F48-489E-B3F8-E4640961E6A9}" type="presOf" srcId="{7B671443-1CEF-4424-B73D-F6E64A286895}" destId="{B7542BD5-A5F6-4C5F-880C-5471F39E8892}" srcOrd="1" destOrd="0" presId="urn:microsoft.com/office/officeart/2005/8/layout/orgChart1"/>
    <dgm:cxn modelId="{38156A19-E796-438C-B880-7086205FC2BE}" srcId="{33C4B6C1-5B14-473D-89C8-4C8636D540CB}" destId="{BCD1682A-A5A8-4633-8E52-A001B93A77E7}" srcOrd="0" destOrd="0" parTransId="{CC9D63B2-167D-4274-9614-2CAA56EAE4B7}" sibTransId="{4F5612B5-CD4F-4C89-9DED-354CA71EDCF0}"/>
    <dgm:cxn modelId="{7BE8D219-D59A-47BE-B039-A274993E1F0C}" srcId="{35456DAF-79AE-4820-BFAF-F9779E0FE322}" destId="{E41DF4D8-3A9C-480A-BA27-8F36ECB12755}" srcOrd="6" destOrd="0" parTransId="{C999AF2E-322D-4A55-B954-99954F6703B8}" sibTransId="{A2908C5A-B8D9-41BB-8425-9CE0ACA7BE2C}"/>
    <dgm:cxn modelId="{E162CF1A-F612-413F-AF6B-A82E24C13B6D}" srcId="{35456DAF-79AE-4820-BFAF-F9779E0FE322}" destId="{CBF1865B-E9E0-461B-84C5-446FB109101F}" srcOrd="1" destOrd="0" parTransId="{E1B2B825-368B-4F53-AACF-21018FC72281}" sibTransId="{F6D2D0F2-0EFB-44E2-A128-E098745D5B0E}"/>
    <dgm:cxn modelId="{2F0DF924-AD18-4B2D-9A5D-081B1E8AAD01}" type="presOf" srcId="{7B671443-1CEF-4424-B73D-F6E64A286895}" destId="{AE37432B-5BB3-4469-9E41-BB7B434E308F}" srcOrd="0" destOrd="0" presId="urn:microsoft.com/office/officeart/2005/8/layout/orgChart1"/>
    <dgm:cxn modelId="{244D172A-58C8-4D44-8961-BBF4D80E4E5A}" type="presOf" srcId="{BCD1682A-A5A8-4633-8E52-A001B93A77E7}" destId="{B393B47F-FD53-44EB-93C5-C85F3A1D0BCB}" srcOrd="0" destOrd="0" presId="urn:microsoft.com/office/officeart/2005/8/layout/orgChart1"/>
    <dgm:cxn modelId="{73E2FD2B-B996-48E4-9BD3-F385253A9C32}" type="presOf" srcId="{BCD1682A-A5A8-4633-8E52-A001B93A77E7}" destId="{426658F2-BE6A-4FB4-875D-2D42B1BC07CA}" srcOrd="1" destOrd="0" presId="urn:microsoft.com/office/officeart/2005/8/layout/orgChart1"/>
    <dgm:cxn modelId="{594EFB34-2566-474E-AB54-B3EAC6BC879A}" type="presOf" srcId="{7FBE8EF2-1AC7-47E0-AC28-F2CA3248E456}" destId="{AFDBF689-761B-44F5-A335-BF4B7ED7FC3A}" srcOrd="0" destOrd="0" presId="urn:microsoft.com/office/officeart/2005/8/layout/orgChart1"/>
    <dgm:cxn modelId="{CFD6A838-2642-4B0F-B1BD-A4F962375B9F}" type="presOf" srcId="{C92396F0-0E7E-440C-9508-FF1FF0721440}" destId="{4432504B-E06E-40C9-9C03-09CE17713F0A}" srcOrd="0" destOrd="0" presId="urn:microsoft.com/office/officeart/2005/8/layout/orgChart1"/>
    <dgm:cxn modelId="{4E28DB62-DF3A-43C3-92C7-EA953CBB315B}" type="presOf" srcId="{4051F653-EA82-4611-B20D-7AE39EC65467}" destId="{6A2A0D9F-5014-4F82-B9C2-8D4D086A9971}" srcOrd="0" destOrd="0" presId="urn:microsoft.com/office/officeart/2005/8/layout/orgChart1"/>
    <dgm:cxn modelId="{C09DF462-5A02-4582-BA1B-58CDD5475B28}" type="presOf" srcId="{B74477BD-26DD-4DEA-B0F0-AA5848B4AE02}" destId="{01E935D4-52E3-4E38-B2F0-9C1F23C5C2EE}" srcOrd="0" destOrd="0" presId="urn:microsoft.com/office/officeart/2005/8/layout/orgChart1"/>
    <dgm:cxn modelId="{69B1DF6D-4B6B-4571-B664-B51AD4491E2C}" srcId="{3CAFC242-A6E2-4EB3-BBB1-9A98D4BBA15C}" destId="{35456DAF-79AE-4820-BFAF-F9779E0FE322}" srcOrd="0" destOrd="0" parTransId="{1B58A91E-DC7F-4B96-9286-662014BBE4C0}" sibTransId="{307337B5-6D63-4041-A5F3-9DA5F779EE0E}"/>
    <dgm:cxn modelId="{7B75044F-EF0E-4E12-B695-CD8EC9F81FAB}" type="presOf" srcId="{35456DAF-79AE-4820-BFAF-F9779E0FE322}" destId="{82525666-F869-4F56-A22C-A2024E30DDEC}" srcOrd="1" destOrd="0" presId="urn:microsoft.com/office/officeart/2005/8/layout/orgChart1"/>
    <dgm:cxn modelId="{E73C9651-08F3-4EBE-9465-298944A8EF7B}" type="presOf" srcId="{33C4B6C1-5B14-473D-89C8-4C8636D540CB}" destId="{B9973CF0-BD52-4899-9DEF-D670658E46FC}" srcOrd="1" destOrd="0" presId="urn:microsoft.com/office/officeart/2005/8/layout/orgChart1"/>
    <dgm:cxn modelId="{45A03075-2480-4CE0-8201-335E168488BF}" type="presOf" srcId="{C999AF2E-322D-4A55-B954-99954F6703B8}" destId="{41DFBFF5-E47B-4043-B8CE-2E8B42E0F0EF}" srcOrd="0" destOrd="0" presId="urn:microsoft.com/office/officeart/2005/8/layout/orgChart1"/>
    <dgm:cxn modelId="{4B20F857-4710-4DEB-99D1-D95EFE72C854}" type="presOf" srcId="{CC9D63B2-167D-4274-9614-2CAA56EAE4B7}" destId="{FDC2939A-092D-43D0-8870-F45988B112CF}" srcOrd="0" destOrd="0" presId="urn:microsoft.com/office/officeart/2005/8/layout/orgChart1"/>
    <dgm:cxn modelId="{732A4881-A312-4739-954C-D0B5EBE6872B}" type="presOf" srcId="{D76A97D3-1250-43E2-9AFE-926FE9CC47A5}" destId="{2C5BDEF6-0539-469C-9E77-2A7D264806FC}" srcOrd="0" destOrd="0" presId="urn:microsoft.com/office/officeart/2005/8/layout/orgChart1"/>
    <dgm:cxn modelId="{DE4C8A87-DCB1-4F00-871B-4A94F8CA4D2B}" type="presOf" srcId="{2C632A8C-B015-4627-ACF3-88394B7DF313}" destId="{14EF6F3E-C60D-458A-8D6F-B1D40B8F2527}" srcOrd="0" destOrd="0" presId="urn:microsoft.com/office/officeart/2005/8/layout/orgChart1"/>
    <dgm:cxn modelId="{2DA74790-B05E-43EB-9A7C-C45762430D40}" type="presOf" srcId="{E19435D4-71B5-42B9-9230-BD431A660021}" destId="{4B50D369-F0B6-48D5-B3B2-CDEAF1FED476}" srcOrd="1" destOrd="0" presId="urn:microsoft.com/office/officeart/2005/8/layout/orgChart1"/>
    <dgm:cxn modelId="{B5D33491-5C9F-434D-B93A-B4C7141EA363}" type="presOf" srcId="{35456DAF-79AE-4820-BFAF-F9779E0FE322}" destId="{4AFAEF32-AB0B-450B-88B5-4849E82D3644}" srcOrd="0" destOrd="0" presId="urn:microsoft.com/office/officeart/2005/8/layout/orgChart1"/>
    <dgm:cxn modelId="{DD287998-202D-40EC-85BE-67A86D26A67A}" type="presOf" srcId="{E41DF4D8-3A9C-480A-BA27-8F36ECB12755}" destId="{F2AD1BB6-9E5F-42B6-9CDE-D50F554690D8}" srcOrd="1" destOrd="0" presId="urn:microsoft.com/office/officeart/2005/8/layout/orgChart1"/>
    <dgm:cxn modelId="{B236AF9B-30F0-412F-AFAF-10030D8B7DF8}" type="presOf" srcId="{E41DF4D8-3A9C-480A-BA27-8F36ECB12755}" destId="{6774222A-00C8-4A9B-BB93-39A59B1FB76D}" srcOrd="0" destOrd="0" presId="urn:microsoft.com/office/officeart/2005/8/layout/orgChart1"/>
    <dgm:cxn modelId="{EC8C42A2-4877-4961-B9D4-5AF0A5BE47F4}" type="presOf" srcId="{E1B2B825-368B-4F53-AACF-21018FC72281}" destId="{1A21B5EC-F846-4055-A00A-6BB6ECA23A6F}" srcOrd="0" destOrd="0" presId="urn:microsoft.com/office/officeart/2005/8/layout/orgChart1"/>
    <dgm:cxn modelId="{8AB27EAD-5F26-4188-8B4A-5965B5AA515B}" srcId="{35456DAF-79AE-4820-BFAF-F9779E0FE322}" destId="{33C4B6C1-5B14-473D-89C8-4C8636D540CB}" srcOrd="0" destOrd="0" parTransId="{AEDD61C2-0485-495F-8419-FC7D51B4B14C}" sibTransId="{1A864369-9CC6-49EF-9E0B-6D01EE42C7DF}"/>
    <dgm:cxn modelId="{2D9CF0AE-28EB-4CB6-987D-3E2E167357FE}" type="presOf" srcId="{FCC62D38-83B9-4B5C-A326-BACE20FB5B07}" destId="{CCE26407-CCB4-431B-B8F6-362111F4DCD1}" srcOrd="1" destOrd="0" presId="urn:microsoft.com/office/officeart/2005/8/layout/orgChart1"/>
    <dgm:cxn modelId="{AC89CAB6-0C02-4F13-B7B2-532EFE9EFEEF}" type="presOf" srcId="{FCC62D38-83B9-4B5C-A326-BACE20FB5B07}" destId="{86C35D8C-7777-4BCA-835A-8A3077F7C8D0}" srcOrd="0" destOrd="0" presId="urn:microsoft.com/office/officeart/2005/8/layout/orgChart1"/>
    <dgm:cxn modelId="{35B5E7BC-E528-487F-8698-5BB518C1E596}" type="presOf" srcId="{3CAFC242-A6E2-4EB3-BBB1-9A98D4BBA15C}" destId="{68E9554B-C4F8-40D6-94BF-AD911BB1FB68}" srcOrd="0" destOrd="0" presId="urn:microsoft.com/office/officeart/2005/8/layout/orgChart1"/>
    <dgm:cxn modelId="{56F560BD-C794-432D-BF07-B299DE12FBBE}" type="presOf" srcId="{CBF1865B-E9E0-461B-84C5-446FB109101F}" destId="{B2FF4898-E957-44D1-8D8E-E5300DBCAD4F}" srcOrd="1" destOrd="0" presId="urn:microsoft.com/office/officeart/2005/8/layout/orgChart1"/>
    <dgm:cxn modelId="{547CAABF-0249-46ED-9D30-5C5ED7235F30}" type="presOf" srcId="{E19435D4-71B5-42B9-9230-BD431A660021}" destId="{F56C6D2A-2FC6-4AEE-B737-C7EE2001ECD9}" srcOrd="0" destOrd="0" presId="urn:microsoft.com/office/officeart/2005/8/layout/orgChart1"/>
    <dgm:cxn modelId="{620890C7-9992-4633-8240-6EDBA5CC951C}" type="presOf" srcId="{AEDD61C2-0485-495F-8419-FC7D51B4B14C}" destId="{406A3138-1748-4071-95F5-2851786BD32D}" srcOrd="0" destOrd="0" presId="urn:microsoft.com/office/officeart/2005/8/layout/orgChart1"/>
    <dgm:cxn modelId="{CF8F53C9-3276-4189-A630-C2BB51C3C2F6}" srcId="{35456DAF-79AE-4820-BFAF-F9779E0FE322}" destId="{FCC62D38-83B9-4B5C-A326-BACE20FB5B07}" srcOrd="4" destOrd="0" parTransId="{C92396F0-0E7E-440C-9508-FF1FF0721440}" sibTransId="{088B2EC0-9C72-4C01-9B9B-0B29F513116B}"/>
    <dgm:cxn modelId="{598FEECB-3653-4A0A-ABC7-5A98E80AB30C}" srcId="{331B190D-8983-40E4-A74C-DF0F5E88AE73}" destId="{4051F653-EA82-4611-B20D-7AE39EC65467}" srcOrd="0" destOrd="0" parTransId="{5D28A7A6-8D3D-4EB6-81EA-692E95A1B869}" sibTransId="{588BBEEE-BB29-4ED5-8865-86C86B13CF28}"/>
    <dgm:cxn modelId="{5A14ABDF-DA5E-41BF-AC9F-DD84957AD374}" srcId="{35456DAF-79AE-4820-BFAF-F9779E0FE322}" destId="{331B190D-8983-40E4-A74C-DF0F5E88AE73}" srcOrd="3" destOrd="0" parTransId="{2C632A8C-B015-4627-ACF3-88394B7DF313}" sibTransId="{F176794F-D604-4C7F-8488-C723B1501CFE}"/>
    <dgm:cxn modelId="{5F7022E2-E6DB-4592-9459-BADE1DD23C57}" type="presOf" srcId="{67C11C2F-5AE1-415C-BAD4-17091165072C}" destId="{720D3FBF-6426-4A3E-B4B1-DB437DC1BD83}" srcOrd="0" destOrd="0" presId="urn:microsoft.com/office/officeart/2005/8/layout/orgChart1"/>
    <dgm:cxn modelId="{AFD94AE2-AF47-4FD6-8101-F2516CEE0F81}" srcId="{FCC62D38-83B9-4B5C-A326-BACE20FB5B07}" destId="{7FBE8EF2-1AC7-47E0-AC28-F2CA3248E456}" srcOrd="0" destOrd="0" parTransId="{D76A97D3-1250-43E2-9AFE-926FE9CC47A5}" sibTransId="{2582A446-FA95-4BE2-9CE9-AE7F4FB8C32E}"/>
    <dgm:cxn modelId="{401F32E7-5AB8-4D4E-93F8-A33A68A40459}" type="presOf" srcId="{4051F653-EA82-4611-B20D-7AE39EC65467}" destId="{C4067F51-8175-45EF-852C-3104637D8D52}" srcOrd="1" destOrd="0" presId="urn:microsoft.com/office/officeart/2005/8/layout/orgChart1"/>
    <dgm:cxn modelId="{CED22CEB-CD10-4293-9165-8BF0BFE0E4C2}" type="presOf" srcId="{7FBE8EF2-1AC7-47E0-AC28-F2CA3248E456}" destId="{527E7A6F-01DA-4F68-98D7-E0C9B8DD834E}" srcOrd="1" destOrd="0" presId="urn:microsoft.com/office/officeart/2005/8/layout/orgChart1"/>
    <dgm:cxn modelId="{7CB1BAF3-889D-4196-8EA1-39ACB041A35B}" srcId="{35456DAF-79AE-4820-BFAF-F9779E0FE322}" destId="{7B671443-1CEF-4424-B73D-F6E64A286895}" srcOrd="5" destOrd="0" parTransId="{B74477BD-26DD-4DEA-B0F0-AA5848B4AE02}" sibTransId="{45DD9789-D7EC-4D0E-BAF3-5D06C2EE2D39}"/>
    <dgm:cxn modelId="{A84ECCF3-D831-46A5-8127-2F8F3E1B208B}" type="presOf" srcId="{331B190D-8983-40E4-A74C-DF0F5E88AE73}" destId="{D8B96252-85C5-4757-912F-E259E8A35F47}" srcOrd="0" destOrd="0" presId="urn:microsoft.com/office/officeart/2005/8/layout/orgChart1"/>
    <dgm:cxn modelId="{A35815ED-0171-44DC-8ED9-5E18A62EC445}" type="presParOf" srcId="{68E9554B-C4F8-40D6-94BF-AD911BB1FB68}" destId="{EDF7C148-E213-485A-81EB-98D18E3B8BDF}" srcOrd="0" destOrd="0" presId="urn:microsoft.com/office/officeart/2005/8/layout/orgChart1"/>
    <dgm:cxn modelId="{CEC91A64-F5A3-4C23-808A-4BEE2785A13C}" type="presParOf" srcId="{EDF7C148-E213-485A-81EB-98D18E3B8BDF}" destId="{D923AC90-4A04-484B-B658-7119F6D8AED7}" srcOrd="0" destOrd="0" presId="urn:microsoft.com/office/officeart/2005/8/layout/orgChart1"/>
    <dgm:cxn modelId="{88F4E209-C408-4121-AF23-76E877984F66}" type="presParOf" srcId="{D923AC90-4A04-484B-B658-7119F6D8AED7}" destId="{4AFAEF32-AB0B-450B-88B5-4849E82D3644}" srcOrd="0" destOrd="0" presId="urn:microsoft.com/office/officeart/2005/8/layout/orgChart1"/>
    <dgm:cxn modelId="{6D28EB77-45F3-4672-B47F-DE991244238D}" type="presParOf" srcId="{D923AC90-4A04-484B-B658-7119F6D8AED7}" destId="{82525666-F869-4F56-A22C-A2024E30DDEC}" srcOrd="1" destOrd="0" presId="urn:microsoft.com/office/officeart/2005/8/layout/orgChart1"/>
    <dgm:cxn modelId="{3681A29C-F12E-4147-B761-7564110194EE}" type="presParOf" srcId="{EDF7C148-E213-485A-81EB-98D18E3B8BDF}" destId="{0620FC2E-A8DE-413B-BBE8-90E90740AAEF}" srcOrd="1" destOrd="0" presId="urn:microsoft.com/office/officeart/2005/8/layout/orgChart1"/>
    <dgm:cxn modelId="{5C51FA77-D3E4-4647-B4F2-34E74004B15C}" type="presParOf" srcId="{0620FC2E-A8DE-413B-BBE8-90E90740AAEF}" destId="{406A3138-1748-4071-95F5-2851786BD32D}" srcOrd="0" destOrd="0" presId="urn:microsoft.com/office/officeart/2005/8/layout/orgChart1"/>
    <dgm:cxn modelId="{948DC692-1176-4C1F-A0B8-AFDFDE67FDD1}" type="presParOf" srcId="{0620FC2E-A8DE-413B-BBE8-90E90740AAEF}" destId="{66647211-5312-4EA9-97CE-A74248F8E20C}" srcOrd="1" destOrd="0" presId="urn:microsoft.com/office/officeart/2005/8/layout/orgChart1"/>
    <dgm:cxn modelId="{7B85D2CE-5789-4805-8497-6CEF517F4307}" type="presParOf" srcId="{66647211-5312-4EA9-97CE-A74248F8E20C}" destId="{C8948FA7-4E26-4D92-BAF6-E0903F5A23FE}" srcOrd="0" destOrd="0" presId="urn:microsoft.com/office/officeart/2005/8/layout/orgChart1"/>
    <dgm:cxn modelId="{9986595E-0F77-4A68-B2D3-1E30B6C48B1E}" type="presParOf" srcId="{C8948FA7-4E26-4D92-BAF6-E0903F5A23FE}" destId="{5EBD2C04-5A24-4031-A19A-C9D2FA3D1C93}" srcOrd="0" destOrd="0" presId="urn:microsoft.com/office/officeart/2005/8/layout/orgChart1"/>
    <dgm:cxn modelId="{16683F19-64C9-4623-AC30-AABA6854D6F9}" type="presParOf" srcId="{C8948FA7-4E26-4D92-BAF6-E0903F5A23FE}" destId="{B9973CF0-BD52-4899-9DEF-D670658E46FC}" srcOrd="1" destOrd="0" presId="urn:microsoft.com/office/officeart/2005/8/layout/orgChart1"/>
    <dgm:cxn modelId="{8A2491CC-C02B-4D92-BF43-0698FB566EF0}" type="presParOf" srcId="{66647211-5312-4EA9-97CE-A74248F8E20C}" destId="{31FA1236-BAAF-40A6-BD44-985445578C2F}" srcOrd="1" destOrd="0" presId="urn:microsoft.com/office/officeart/2005/8/layout/orgChart1"/>
    <dgm:cxn modelId="{B0A3380C-4AD8-4CDF-8EFA-D0233D820358}" type="presParOf" srcId="{31FA1236-BAAF-40A6-BD44-985445578C2F}" destId="{FDC2939A-092D-43D0-8870-F45988B112CF}" srcOrd="0" destOrd="0" presId="urn:microsoft.com/office/officeart/2005/8/layout/orgChart1"/>
    <dgm:cxn modelId="{A236B6A1-7EC1-4D0E-BE58-4243017EBED0}" type="presParOf" srcId="{31FA1236-BAAF-40A6-BD44-985445578C2F}" destId="{59873539-3CA7-4E89-9A05-1DA4E2CBF4FF}" srcOrd="1" destOrd="0" presId="urn:microsoft.com/office/officeart/2005/8/layout/orgChart1"/>
    <dgm:cxn modelId="{9F3EC1BD-4147-4AC4-8377-1390930DCB7C}" type="presParOf" srcId="{59873539-3CA7-4E89-9A05-1DA4E2CBF4FF}" destId="{6DFA9F5E-77EB-49F9-9F72-A4A44363355D}" srcOrd="0" destOrd="0" presId="urn:microsoft.com/office/officeart/2005/8/layout/orgChart1"/>
    <dgm:cxn modelId="{F1A039E9-BD50-48F3-B091-EC8B3E737D62}" type="presParOf" srcId="{6DFA9F5E-77EB-49F9-9F72-A4A44363355D}" destId="{B393B47F-FD53-44EB-93C5-C85F3A1D0BCB}" srcOrd="0" destOrd="0" presId="urn:microsoft.com/office/officeart/2005/8/layout/orgChart1"/>
    <dgm:cxn modelId="{A41352F6-7A21-4338-BB21-A3F62B92F148}" type="presParOf" srcId="{6DFA9F5E-77EB-49F9-9F72-A4A44363355D}" destId="{426658F2-BE6A-4FB4-875D-2D42B1BC07CA}" srcOrd="1" destOrd="0" presId="urn:microsoft.com/office/officeart/2005/8/layout/orgChart1"/>
    <dgm:cxn modelId="{EA434E9F-654B-4672-834B-6728D194A08D}" type="presParOf" srcId="{59873539-3CA7-4E89-9A05-1DA4E2CBF4FF}" destId="{6436A538-5DBE-4EBF-A922-63518531BDB5}" srcOrd="1" destOrd="0" presId="urn:microsoft.com/office/officeart/2005/8/layout/orgChart1"/>
    <dgm:cxn modelId="{78B8C0BC-3502-4062-A352-F1AB44B0CD69}" type="presParOf" srcId="{59873539-3CA7-4E89-9A05-1DA4E2CBF4FF}" destId="{9277E467-F481-4DE7-BBB6-1F562B83D89D}" srcOrd="2" destOrd="0" presId="urn:microsoft.com/office/officeart/2005/8/layout/orgChart1"/>
    <dgm:cxn modelId="{AC92A402-EF06-4833-AE33-826348033E9F}" type="presParOf" srcId="{66647211-5312-4EA9-97CE-A74248F8E20C}" destId="{F1ED86A1-34F4-49EE-9849-1A717DC9F9DD}" srcOrd="2" destOrd="0" presId="urn:microsoft.com/office/officeart/2005/8/layout/orgChart1"/>
    <dgm:cxn modelId="{AB14F68B-A5F6-469D-A41B-454B536F146D}" type="presParOf" srcId="{0620FC2E-A8DE-413B-BBE8-90E90740AAEF}" destId="{1A21B5EC-F846-4055-A00A-6BB6ECA23A6F}" srcOrd="2" destOrd="0" presId="urn:microsoft.com/office/officeart/2005/8/layout/orgChart1"/>
    <dgm:cxn modelId="{8DBBB3E6-DF84-4147-96F6-2C545837FFDA}" type="presParOf" srcId="{0620FC2E-A8DE-413B-BBE8-90E90740AAEF}" destId="{3D0E1C58-89B5-4437-8459-2211CAFDEB7A}" srcOrd="3" destOrd="0" presId="urn:microsoft.com/office/officeart/2005/8/layout/orgChart1"/>
    <dgm:cxn modelId="{BED3CFB9-95F9-4571-BFBF-12479E56A67E}" type="presParOf" srcId="{3D0E1C58-89B5-4437-8459-2211CAFDEB7A}" destId="{09C6C50D-C6A2-4C26-A313-C2B7F95C1029}" srcOrd="0" destOrd="0" presId="urn:microsoft.com/office/officeart/2005/8/layout/orgChart1"/>
    <dgm:cxn modelId="{F6FB5B11-CDF7-4AE0-999D-94C079C19F9E}" type="presParOf" srcId="{09C6C50D-C6A2-4C26-A313-C2B7F95C1029}" destId="{E4E83FD1-1712-4F1E-A413-2C88B0BF91E3}" srcOrd="0" destOrd="0" presId="urn:microsoft.com/office/officeart/2005/8/layout/orgChart1"/>
    <dgm:cxn modelId="{0634E707-AE41-42C4-9DA6-71231790C6FF}" type="presParOf" srcId="{09C6C50D-C6A2-4C26-A313-C2B7F95C1029}" destId="{B2FF4898-E957-44D1-8D8E-E5300DBCAD4F}" srcOrd="1" destOrd="0" presId="urn:microsoft.com/office/officeart/2005/8/layout/orgChart1"/>
    <dgm:cxn modelId="{44D4B6D7-5EEA-4226-BA4F-C124C8310519}" type="presParOf" srcId="{3D0E1C58-89B5-4437-8459-2211CAFDEB7A}" destId="{C305E4DA-EF13-4F94-B56A-259F8DAA72FF}" srcOrd="1" destOrd="0" presId="urn:microsoft.com/office/officeart/2005/8/layout/orgChart1"/>
    <dgm:cxn modelId="{5B6AE9DB-DE54-48C5-8E26-63B0C01C3DFA}" type="presParOf" srcId="{3D0E1C58-89B5-4437-8459-2211CAFDEB7A}" destId="{DEBA2FE3-AA0B-4C0C-B34F-7BB735FE298A}" srcOrd="2" destOrd="0" presId="urn:microsoft.com/office/officeart/2005/8/layout/orgChart1"/>
    <dgm:cxn modelId="{4AC89739-0765-418A-918E-FEFED1AD20A4}" type="presParOf" srcId="{0620FC2E-A8DE-413B-BBE8-90E90740AAEF}" destId="{720D3FBF-6426-4A3E-B4B1-DB437DC1BD83}" srcOrd="4" destOrd="0" presId="urn:microsoft.com/office/officeart/2005/8/layout/orgChart1"/>
    <dgm:cxn modelId="{4D2F346A-EAB3-4411-AF10-06305839C3D6}" type="presParOf" srcId="{0620FC2E-A8DE-413B-BBE8-90E90740AAEF}" destId="{2E92D817-5035-4012-91EB-6F62A7DB6D58}" srcOrd="5" destOrd="0" presId="urn:microsoft.com/office/officeart/2005/8/layout/orgChart1"/>
    <dgm:cxn modelId="{46DC439F-0697-4A77-95F1-A7FD608E3F22}" type="presParOf" srcId="{2E92D817-5035-4012-91EB-6F62A7DB6D58}" destId="{3463D4DB-06D2-4835-9851-05E89E0E7EDF}" srcOrd="0" destOrd="0" presId="urn:microsoft.com/office/officeart/2005/8/layout/orgChart1"/>
    <dgm:cxn modelId="{7C90AE87-4AD3-49B3-8A14-10525B256067}" type="presParOf" srcId="{3463D4DB-06D2-4835-9851-05E89E0E7EDF}" destId="{F56C6D2A-2FC6-4AEE-B737-C7EE2001ECD9}" srcOrd="0" destOrd="0" presId="urn:microsoft.com/office/officeart/2005/8/layout/orgChart1"/>
    <dgm:cxn modelId="{ED2FDC4A-2316-45B2-BC51-3EC9C01F6136}" type="presParOf" srcId="{3463D4DB-06D2-4835-9851-05E89E0E7EDF}" destId="{4B50D369-F0B6-48D5-B3B2-CDEAF1FED476}" srcOrd="1" destOrd="0" presId="urn:microsoft.com/office/officeart/2005/8/layout/orgChart1"/>
    <dgm:cxn modelId="{90A3648E-FD31-41BA-8BE5-E6846BC77EDA}" type="presParOf" srcId="{2E92D817-5035-4012-91EB-6F62A7DB6D58}" destId="{95163814-EB86-453B-9DD5-A91A6CBF9F0D}" srcOrd="1" destOrd="0" presId="urn:microsoft.com/office/officeart/2005/8/layout/orgChart1"/>
    <dgm:cxn modelId="{B4755DDD-122D-438C-909B-CAECF9909202}" type="presParOf" srcId="{2E92D817-5035-4012-91EB-6F62A7DB6D58}" destId="{2626797D-AA3A-42C0-B228-7B5CAD204AFF}" srcOrd="2" destOrd="0" presId="urn:microsoft.com/office/officeart/2005/8/layout/orgChart1"/>
    <dgm:cxn modelId="{B26CA54B-E32A-4940-9D73-B01758C98B20}" type="presParOf" srcId="{0620FC2E-A8DE-413B-BBE8-90E90740AAEF}" destId="{14EF6F3E-C60D-458A-8D6F-B1D40B8F2527}" srcOrd="6" destOrd="0" presId="urn:microsoft.com/office/officeart/2005/8/layout/orgChart1"/>
    <dgm:cxn modelId="{B102E2CE-01AD-4A65-A364-2A15D6EF4184}" type="presParOf" srcId="{0620FC2E-A8DE-413B-BBE8-90E90740AAEF}" destId="{1D3C85AC-C239-4EE6-A20F-74573558FB3D}" srcOrd="7" destOrd="0" presId="urn:microsoft.com/office/officeart/2005/8/layout/orgChart1"/>
    <dgm:cxn modelId="{664BD892-FC5C-4449-A0C0-7FB06C00E02A}" type="presParOf" srcId="{1D3C85AC-C239-4EE6-A20F-74573558FB3D}" destId="{81697A48-95FF-44CF-BEE7-B9A1FA696DB2}" srcOrd="0" destOrd="0" presId="urn:microsoft.com/office/officeart/2005/8/layout/orgChart1"/>
    <dgm:cxn modelId="{4FE555A4-2285-4B3C-B625-F9EDC71405EB}" type="presParOf" srcId="{81697A48-95FF-44CF-BEE7-B9A1FA696DB2}" destId="{D8B96252-85C5-4757-912F-E259E8A35F47}" srcOrd="0" destOrd="0" presId="urn:microsoft.com/office/officeart/2005/8/layout/orgChart1"/>
    <dgm:cxn modelId="{11944FED-72E1-49D2-A3DC-6DA3621044E3}" type="presParOf" srcId="{81697A48-95FF-44CF-BEE7-B9A1FA696DB2}" destId="{EBC0BD55-8783-4DD1-BD1B-1BD83A962835}" srcOrd="1" destOrd="0" presId="urn:microsoft.com/office/officeart/2005/8/layout/orgChart1"/>
    <dgm:cxn modelId="{1D48DFE0-22B3-4AA2-BFFE-C7931A76772F}" type="presParOf" srcId="{1D3C85AC-C239-4EE6-A20F-74573558FB3D}" destId="{95FC64F8-4FD6-4E28-B851-3FDC044DE141}" srcOrd="1" destOrd="0" presId="urn:microsoft.com/office/officeart/2005/8/layout/orgChart1"/>
    <dgm:cxn modelId="{26B68FCA-6E84-4F08-98DC-6D6BD138147E}" type="presParOf" srcId="{95FC64F8-4FD6-4E28-B851-3FDC044DE141}" destId="{6633E3A7-2839-4016-96D1-DFA731211B4B}" srcOrd="0" destOrd="0" presId="urn:microsoft.com/office/officeart/2005/8/layout/orgChart1"/>
    <dgm:cxn modelId="{33E34A21-A102-439E-BA41-8B7F4F7246B9}" type="presParOf" srcId="{95FC64F8-4FD6-4E28-B851-3FDC044DE141}" destId="{0FDEBC75-ED48-4031-AC86-1638D3894BC8}" srcOrd="1" destOrd="0" presId="urn:microsoft.com/office/officeart/2005/8/layout/orgChart1"/>
    <dgm:cxn modelId="{17A72A1F-4AA1-4BD7-AA83-17718DA8D9B6}" type="presParOf" srcId="{0FDEBC75-ED48-4031-AC86-1638D3894BC8}" destId="{D178B2A2-7F58-4C8B-999D-AE988E6A0E55}" srcOrd="0" destOrd="0" presId="urn:microsoft.com/office/officeart/2005/8/layout/orgChart1"/>
    <dgm:cxn modelId="{DEFC621D-4B09-4EEC-A9E2-6BACFD8B815F}" type="presParOf" srcId="{D178B2A2-7F58-4C8B-999D-AE988E6A0E55}" destId="{6A2A0D9F-5014-4F82-B9C2-8D4D086A9971}" srcOrd="0" destOrd="0" presId="urn:microsoft.com/office/officeart/2005/8/layout/orgChart1"/>
    <dgm:cxn modelId="{71132853-6162-4ABC-88A8-4997597F9222}" type="presParOf" srcId="{D178B2A2-7F58-4C8B-999D-AE988E6A0E55}" destId="{C4067F51-8175-45EF-852C-3104637D8D52}" srcOrd="1" destOrd="0" presId="urn:microsoft.com/office/officeart/2005/8/layout/orgChart1"/>
    <dgm:cxn modelId="{E537E13D-94D3-4054-AF37-92B9FCCB6E21}" type="presParOf" srcId="{0FDEBC75-ED48-4031-AC86-1638D3894BC8}" destId="{8DEA8591-8508-43C3-B763-56F09CC34115}" srcOrd="1" destOrd="0" presId="urn:microsoft.com/office/officeart/2005/8/layout/orgChart1"/>
    <dgm:cxn modelId="{E859375F-F4F8-4639-A146-51FCD59ADDA3}" type="presParOf" srcId="{0FDEBC75-ED48-4031-AC86-1638D3894BC8}" destId="{5ED25EAD-104F-4051-9D9D-050529827E37}" srcOrd="2" destOrd="0" presId="urn:microsoft.com/office/officeart/2005/8/layout/orgChart1"/>
    <dgm:cxn modelId="{E40E05B6-DD3B-40FE-89F6-5BE576A2978E}" type="presParOf" srcId="{1D3C85AC-C239-4EE6-A20F-74573558FB3D}" destId="{A3DC8D57-5DC8-4BEF-B1EE-B904A0BCEDFA}" srcOrd="2" destOrd="0" presId="urn:microsoft.com/office/officeart/2005/8/layout/orgChart1"/>
    <dgm:cxn modelId="{B7D1B819-5F76-40B5-9135-A65746F553EE}" type="presParOf" srcId="{0620FC2E-A8DE-413B-BBE8-90E90740AAEF}" destId="{4432504B-E06E-40C9-9C03-09CE17713F0A}" srcOrd="8" destOrd="0" presId="urn:microsoft.com/office/officeart/2005/8/layout/orgChart1"/>
    <dgm:cxn modelId="{DDDF5C6F-DC55-4CA3-977B-4A2DE8AE571E}" type="presParOf" srcId="{0620FC2E-A8DE-413B-BBE8-90E90740AAEF}" destId="{4FE4F1B9-E9DD-4915-B79E-22EF716C8084}" srcOrd="9" destOrd="0" presId="urn:microsoft.com/office/officeart/2005/8/layout/orgChart1"/>
    <dgm:cxn modelId="{A24A3F83-BAAF-4586-B044-328B20A38DA6}" type="presParOf" srcId="{4FE4F1B9-E9DD-4915-B79E-22EF716C8084}" destId="{52F32C0D-1073-4CC4-A072-43637656D9C1}" srcOrd="0" destOrd="0" presId="urn:microsoft.com/office/officeart/2005/8/layout/orgChart1"/>
    <dgm:cxn modelId="{C51440E3-1F68-4C24-BEB1-D8A2402C796D}" type="presParOf" srcId="{52F32C0D-1073-4CC4-A072-43637656D9C1}" destId="{86C35D8C-7777-4BCA-835A-8A3077F7C8D0}" srcOrd="0" destOrd="0" presId="urn:microsoft.com/office/officeart/2005/8/layout/orgChart1"/>
    <dgm:cxn modelId="{82B524AD-EA1A-49C4-B249-ABFBD944B234}" type="presParOf" srcId="{52F32C0D-1073-4CC4-A072-43637656D9C1}" destId="{CCE26407-CCB4-431B-B8F6-362111F4DCD1}" srcOrd="1" destOrd="0" presId="urn:microsoft.com/office/officeart/2005/8/layout/orgChart1"/>
    <dgm:cxn modelId="{E7E6CD92-7C35-44DE-946D-B71497EB4268}" type="presParOf" srcId="{4FE4F1B9-E9DD-4915-B79E-22EF716C8084}" destId="{477E4A1C-80E6-45E8-8258-78B67C6F1DA2}" srcOrd="1" destOrd="0" presId="urn:microsoft.com/office/officeart/2005/8/layout/orgChart1"/>
    <dgm:cxn modelId="{B6AD8038-AADA-4033-8F2F-D6E1BCE015E2}" type="presParOf" srcId="{477E4A1C-80E6-45E8-8258-78B67C6F1DA2}" destId="{2C5BDEF6-0539-469C-9E77-2A7D264806FC}" srcOrd="0" destOrd="0" presId="urn:microsoft.com/office/officeart/2005/8/layout/orgChart1"/>
    <dgm:cxn modelId="{4CCAC824-BE83-4398-BB3B-B33BE36E9BBA}" type="presParOf" srcId="{477E4A1C-80E6-45E8-8258-78B67C6F1DA2}" destId="{E7F4789D-D450-4E66-9F19-0E1B5F4DE8DC}" srcOrd="1" destOrd="0" presId="urn:microsoft.com/office/officeart/2005/8/layout/orgChart1"/>
    <dgm:cxn modelId="{AEA12F4C-EA05-4415-9293-EE82ED1DC976}" type="presParOf" srcId="{E7F4789D-D450-4E66-9F19-0E1B5F4DE8DC}" destId="{A487E028-38BA-4E0C-AD9E-3FB6150D64BA}" srcOrd="0" destOrd="0" presId="urn:microsoft.com/office/officeart/2005/8/layout/orgChart1"/>
    <dgm:cxn modelId="{807A96F1-6D8B-439E-B3B4-FA924AF9401B}" type="presParOf" srcId="{A487E028-38BA-4E0C-AD9E-3FB6150D64BA}" destId="{AFDBF689-761B-44F5-A335-BF4B7ED7FC3A}" srcOrd="0" destOrd="0" presId="urn:microsoft.com/office/officeart/2005/8/layout/orgChart1"/>
    <dgm:cxn modelId="{450AC4E8-0875-4CCC-802E-A7A2754CE00A}" type="presParOf" srcId="{A487E028-38BA-4E0C-AD9E-3FB6150D64BA}" destId="{527E7A6F-01DA-4F68-98D7-E0C9B8DD834E}" srcOrd="1" destOrd="0" presId="urn:microsoft.com/office/officeart/2005/8/layout/orgChart1"/>
    <dgm:cxn modelId="{DACEFD3A-9058-4938-BD87-4AD13D0265C4}" type="presParOf" srcId="{E7F4789D-D450-4E66-9F19-0E1B5F4DE8DC}" destId="{B5C53E88-1121-49B8-8465-2D8C61C3A644}" srcOrd="1" destOrd="0" presId="urn:microsoft.com/office/officeart/2005/8/layout/orgChart1"/>
    <dgm:cxn modelId="{59B43573-E873-4806-B562-933A50F0BB89}" type="presParOf" srcId="{E7F4789D-D450-4E66-9F19-0E1B5F4DE8DC}" destId="{D1FF870C-6F57-4456-B6E8-3EDC2E837E82}" srcOrd="2" destOrd="0" presId="urn:microsoft.com/office/officeart/2005/8/layout/orgChart1"/>
    <dgm:cxn modelId="{019372F0-8C60-470B-9005-6BD8021FD880}" type="presParOf" srcId="{4FE4F1B9-E9DD-4915-B79E-22EF716C8084}" destId="{5A2A50C0-50E4-4A63-8FC5-42583BF42442}" srcOrd="2" destOrd="0" presId="urn:microsoft.com/office/officeart/2005/8/layout/orgChart1"/>
    <dgm:cxn modelId="{19C6450D-18DB-4803-8091-1F74A3FF7C76}" type="presParOf" srcId="{0620FC2E-A8DE-413B-BBE8-90E90740AAEF}" destId="{01E935D4-52E3-4E38-B2F0-9C1F23C5C2EE}" srcOrd="10" destOrd="0" presId="urn:microsoft.com/office/officeart/2005/8/layout/orgChart1"/>
    <dgm:cxn modelId="{84D06FAE-7CFA-4373-A1AC-259E468B0AF5}" type="presParOf" srcId="{0620FC2E-A8DE-413B-BBE8-90E90740AAEF}" destId="{60E73689-6960-4EC3-85E7-E7DD13610028}" srcOrd="11" destOrd="0" presId="urn:microsoft.com/office/officeart/2005/8/layout/orgChart1"/>
    <dgm:cxn modelId="{3FC51453-7CDA-4B4C-B4B1-F7CF05E01FE0}" type="presParOf" srcId="{60E73689-6960-4EC3-85E7-E7DD13610028}" destId="{EC0EDD38-DB5C-44EC-885E-97B92F9F8560}" srcOrd="0" destOrd="0" presId="urn:microsoft.com/office/officeart/2005/8/layout/orgChart1"/>
    <dgm:cxn modelId="{3172F395-9D55-4C4B-A96C-BAF541C8D9FC}" type="presParOf" srcId="{EC0EDD38-DB5C-44EC-885E-97B92F9F8560}" destId="{AE37432B-5BB3-4469-9E41-BB7B434E308F}" srcOrd="0" destOrd="0" presId="urn:microsoft.com/office/officeart/2005/8/layout/orgChart1"/>
    <dgm:cxn modelId="{5C14BE29-A619-4D38-9B07-C26BE12BD14B}" type="presParOf" srcId="{EC0EDD38-DB5C-44EC-885E-97B92F9F8560}" destId="{B7542BD5-A5F6-4C5F-880C-5471F39E8892}" srcOrd="1" destOrd="0" presId="urn:microsoft.com/office/officeart/2005/8/layout/orgChart1"/>
    <dgm:cxn modelId="{E2BF525F-50A5-4A1E-8D3B-C3027DF3566F}" type="presParOf" srcId="{60E73689-6960-4EC3-85E7-E7DD13610028}" destId="{ED870B80-D3A3-4F81-88DD-98723A1BEF3C}" srcOrd="1" destOrd="0" presId="urn:microsoft.com/office/officeart/2005/8/layout/orgChart1"/>
    <dgm:cxn modelId="{FA3638E1-4796-4393-AC5A-8A6FAC8FE422}" type="presParOf" srcId="{60E73689-6960-4EC3-85E7-E7DD13610028}" destId="{DA71787A-E0E0-46D7-B6B7-FF8B21BDC4CB}" srcOrd="2" destOrd="0" presId="urn:microsoft.com/office/officeart/2005/8/layout/orgChart1"/>
    <dgm:cxn modelId="{4E457FD0-6E3F-486A-9D79-956CCD3F7C5D}" type="presParOf" srcId="{0620FC2E-A8DE-413B-BBE8-90E90740AAEF}" destId="{41DFBFF5-E47B-4043-B8CE-2E8B42E0F0EF}" srcOrd="12" destOrd="0" presId="urn:microsoft.com/office/officeart/2005/8/layout/orgChart1"/>
    <dgm:cxn modelId="{C4B75F57-1901-42EF-827A-40C32A873438}" type="presParOf" srcId="{0620FC2E-A8DE-413B-BBE8-90E90740AAEF}" destId="{2B8E1EBB-175C-4120-8E58-FF1BFDE22E89}" srcOrd="13" destOrd="0" presId="urn:microsoft.com/office/officeart/2005/8/layout/orgChart1"/>
    <dgm:cxn modelId="{7752625D-2F22-4CCC-A8B6-69912DF4386B}" type="presParOf" srcId="{2B8E1EBB-175C-4120-8E58-FF1BFDE22E89}" destId="{730A71B3-D42C-4300-B4C1-B68FA1210D98}" srcOrd="0" destOrd="0" presId="urn:microsoft.com/office/officeart/2005/8/layout/orgChart1"/>
    <dgm:cxn modelId="{969A39DB-8E29-4E5A-837E-B44B258E2EC2}" type="presParOf" srcId="{730A71B3-D42C-4300-B4C1-B68FA1210D98}" destId="{6774222A-00C8-4A9B-BB93-39A59B1FB76D}" srcOrd="0" destOrd="0" presId="urn:microsoft.com/office/officeart/2005/8/layout/orgChart1"/>
    <dgm:cxn modelId="{B469FB65-253F-47D4-95F0-9058C313A5EC}" type="presParOf" srcId="{730A71B3-D42C-4300-B4C1-B68FA1210D98}" destId="{F2AD1BB6-9E5F-42B6-9CDE-D50F554690D8}" srcOrd="1" destOrd="0" presId="urn:microsoft.com/office/officeart/2005/8/layout/orgChart1"/>
    <dgm:cxn modelId="{CB0C7636-E32B-48D3-B68D-30E67C5DE24F}" type="presParOf" srcId="{2B8E1EBB-175C-4120-8E58-FF1BFDE22E89}" destId="{F83793B1-A53B-42F6-937D-ECFC3A6A68AF}" srcOrd="1" destOrd="0" presId="urn:microsoft.com/office/officeart/2005/8/layout/orgChart1"/>
    <dgm:cxn modelId="{14D284D3-8A7F-4D0E-AE60-DC2047C3B9DC}" type="presParOf" srcId="{2B8E1EBB-175C-4120-8E58-FF1BFDE22E89}" destId="{24A9EAD7-811A-42AA-B402-213570F1B651}" srcOrd="2" destOrd="0" presId="urn:microsoft.com/office/officeart/2005/8/layout/orgChart1"/>
    <dgm:cxn modelId="{A394FBFA-6981-43A7-A089-559838590722}" type="presParOf" srcId="{EDF7C148-E213-485A-81EB-98D18E3B8BDF}" destId="{1716410F-151D-4F41-9B05-363FEA40E1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03802C2-87FD-43E9-A8FC-EE0DA0B4060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12689AD-573A-4634-9429-BE949236E69A}">
      <dgm:prSet phldrT="[Texto]"/>
      <dgm:spPr/>
      <dgm:t>
        <a:bodyPr/>
        <a:lstStyle/>
        <a:p>
          <a:r>
            <a:rPr lang="es-MX" dirty="0"/>
            <a:t>Activo </a:t>
          </a:r>
        </a:p>
      </dgm:t>
    </dgm:pt>
    <dgm:pt modelId="{1229BDD9-3F89-4998-A8B2-E0ED8BA846C2}" type="parTrans" cxnId="{01467988-F438-4894-AE1D-3E93DD96F8C7}">
      <dgm:prSet/>
      <dgm:spPr/>
      <dgm:t>
        <a:bodyPr/>
        <a:lstStyle/>
        <a:p>
          <a:endParaRPr lang="es-MX"/>
        </a:p>
      </dgm:t>
    </dgm:pt>
    <dgm:pt modelId="{EE42E898-8FCF-4488-B81A-0CE8CBE8D222}" type="sibTrans" cxnId="{01467988-F438-4894-AE1D-3E93DD96F8C7}">
      <dgm:prSet/>
      <dgm:spPr/>
      <dgm:t>
        <a:bodyPr/>
        <a:lstStyle/>
        <a:p>
          <a:endParaRPr lang="es-MX"/>
        </a:p>
      </dgm:t>
    </dgm:pt>
    <dgm:pt modelId="{77D0CB05-F466-4977-A7D0-48828895515D}">
      <dgm:prSet phldrT="[Texto]"/>
      <dgm:spPr/>
      <dgm:t>
        <a:bodyPr/>
        <a:lstStyle/>
        <a:p>
          <a:r>
            <a:rPr lang="es-MX" dirty="0"/>
            <a:t>Inmuebles monumentos históricos</a:t>
          </a:r>
        </a:p>
      </dgm:t>
    </dgm:pt>
    <dgm:pt modelId="{4A90F7D6-BB16-4151-969C-882BB759EBA2}" type="parTrans" cxnId="{4E7B3F08-0F9F-4247-B451-1E102641F88C}">
      <dgm:prSet/>
      <dgm:spPr/>
      <dgm:t>
        <a:bodyPr/>
        <a:lstStyle/>
        <a:p>
          <a:endParaRPr lang="es-MX"/>
        </a:p>
      </dgm:t>
    </dgm:pt>
    <dgm:pt modelId="{89FD2F40-259E-4474-A7AF-6241F4F8180E}" type="sibTrans" cxnId="{4E7B3F08-0F9F-4247-B451-1E102641F88C}">
      <dgm:prSet/>
      <dgm:spPr/>
      <dgm:t>
        <a:bodyPr/>
        <a:lstStyle/>
        <a:p>
          <a:endParaRPr lang="es-MX"/>
        </a:p>
      </dgm:t>
    </dgm:pt>
    <dgm:pt modelId="{8DE0A85D-14D9-4E76-9D12-479B53B33EE8}">
      <dgm:prSet phldrT="[Texto]"/>
      <dgm:spPr/>
      <dgm:t>
        <a:bodyPr/>
        <a:lstStyle/>
        <a:p>
          <a:r>
            <a:rPr lang="es-MX" dirty="0"/>
            <a:t>Inmuebles</a:t>
          </a:r>
        </a:p>
      </dgm:t>
    </dgm:pt>
    <dgm:pt modelId="{179146C7-8043-42F0-8148-0BA0C9F37AFB}" type="parTrans" cxnId="{63105655-1573-464A-93C4-41B18366D4A7}">
      <dgm:prSet/>
      <dgm:spPr/>
      <dgm:t>
        <a:bodyPr/>
        <a:lstStyle/>
        <a:p>
          <a:endParaRPr lang="es-MX"/>
        </a:p>
      </dgm:t>
    </dgm:pt>
    <dgm:pt modelId="{28F6D47E-E566-497D-83DC-D24E84061570}" type="sibTrans" cxnId="{63105655-1573-464A-93C4-41B18366D4A7}">
      <dgm:prSet/>
      <dgm:spPr/>
      <dgm:t>
        <a:bodyPr/>
        <a:lstStyle/>
        <a:p>
          <a:endParaRPr lang="es-MX"/>
        </a:p>
      </dgm:t>
    </dgm:pt>
    <dgm:pt modelId="{0805A88D-7210-427D-B950-8E9692B74F88}">
      <dgm:prSet phldrT="[Texto]"/>
      <dgm:spPr/>
      <dgm:t>
        <a:bodyPr/>
        <a:lstStyle/>
        <a:p>
          <a:r>
            <a:rPr lang="es-MX" dirty="0"/>
            <a:t>General</a:t>
          </a:r>
        </a:p>
      </dgm:t>
    </dgm:pt>
    <dgm:pt modelId="{78612B30-03BF-46D6-91DC-7EC8E8AA4C44}" type="parTrans" cxnId="{A61EA5E1-CFC1-4ABB-8B0E-172B9D426AEA}">
      <dgm:prSet/>
      <dgm:spPr/>
      <dgm:t>
        <a:bodyPr/>
        <a:lstStyle/>
        <a:p>
          <a:endParaRPr lang="es-MX"/>
        </a:p>
      </dgm:t>
    </dgm:pt>
    <dgm:pt modelId="{7208E6FD-D9C7-4F1C-9927-A8C469A4F7F2}" type="sibTrans" cxnId="{A61EA5E1-CFC1-4ABB-8B0E-172B9D426AEA}">
      <dgm:prSet/>
      <dgm:spPr/>
      <dgm:t>
        <a:bodyPr/>
        <a:lstStyle/>
        <a:p>
          <a:endParaRPr lang="es-MX"/>
        </a:p>
      </dgm:t>
    </dgm:pt>
    <dgm:pt modelId="{02340911-C322-421C-8224-CAD632AE8829}">
      <dgm:prSet phldrT="[Texto]"/>
      <dgm:spPr/>
      <dgm:t>
        <a:bodyPr/>
        <a:lstStyle/>
        <a:p>
          <a:r>
            <a:rPr lang="es-MX" dirty="0"/>
            <a:t>10%</a:t>
          </a:r>
        </a:p>
      </dgm:t>
    </dgm:pt>
    <dgm:pt modelId="{E9B8FF75-6F2A-40CF-8D21-2B1C818AD827}" type="parTrans" cxnId="{F2F09345-1040-4969-822F-8D02EAEDD3B3}">
      <dgm:prSet/>
      <dgm:spPr/>
      <dgm:t>
        <a:bodyPr/>
        <a:lstStyle/>
        <a:p>
          <a:endParaRPr lang="es-MX"/>
        </a:p>
      </dgm:t>
    </dgm:pt>
    <dgm:pt modelId="{B063B45C-E8A4-41AB-A48E-031AB0AAF15C}" type="sibTrans" cxnId="{F2F09345-1040-4969-822F-8D02EAEDD3B3}">
      <dgm:prSet/>
      <dgm:spPr/>
      <dgm:t>
        <a:bodyPr/>
        <a:lstStyle/>
        <a:p>
          <a:endParaRPr lang="es-MX"/>
        </a:p>
      </dgm:t>
    </dgm:pt>
    <dgm:pt modelId="{B7461723-CC06-4075-B690-5486F4F584DF}">
      <dgm:prSet phldrT="[Texto]"/>
      <dgm:spPr/>
      <dgm:t>
        <a:bodyPr/>
        <a:lstStyle/>
        <a:p>
          <a:r>
            <a:rPr lang="es-MX" dirty="0"/>
            <a:t>5%</a:t>
          </a:r>
        </a:p>
      </dgm:t>
    </dgm:pt>
    <dgm:pt modelId="{79C6A5A0-6878-4CD7-BF7D-52011F8B9B70}" type="parTrans" cxnId="{4A3ABE2F-2509-4327-B0AC-D7DA5AD35ECB}">
      <dgm:prSet/>
      <dgm:spPr/>
      <dgm:t>
        <a:bodyPr/>
        <a:lstStyle/>
        <a:p>
          <a:endParaRPr lang="es-MX"/>
        </a:p>
      </dgm:t>
    </dgm:pt>
    <dgm:pt modelId="{AF38038A-F752-4279-812C-1A5EE04A5FC6}" type="sibTrans" cxnId="{4A3ABE2F-2509-4327-B0AC-D7DA5AD35ECB}">
      <dgm:prSet/>
      <dgm:spPr/>
      <dgm:t>
        <a:bodyPr/>
        <a:lstStyle/>
        <a:p>
          <a:endParaRPr lang="es-MX"/>
        </a:p>
      </dgm:t>
    </dgm:pt>
    <dgm:pt modelId="{FEA73FCC-DDD5-4559-B436-259471141E9B}">
      <dgm:prSet phldrT="[Texto]"/>
      <dgm:spPr/>
      <dgm:t>
        <a:bodyPr/>
        <a:lstStyle/>
        <a:p>
          <a:r>
            <a:rPr lang="es-MX" dirty="0"/>
            <a:t>Estímulo</a:t>
          </a:r>
        </a:p>
      </dgm:t>
    </dgm:pt>
    <dgm:pt modelId="{0F5104E4-B9FE-467F-B1B3-17B7CDA8E6D6}" type="parTrans" cxnId="{35A01093-CF45-4788-A59E-69790C64561E}">
      <dgm:prSet/>
      <dgm:spPr/>
      <dgm:t>
        <a:bodyPr/>
        <a:lstStyle/>
        <a:p>
          <a:endParaRPr lang="es-MX"/>
        </a:p>
      </dgm:t>
    </dgm:pt>
    <dgm:pt modelId="{D797F720-6402-4FA1-84A6-F08349582C80}" type="sibTrans" cxnId="{35A01093-CF45-4788-A59E-69790C64561E}">
      <dgm:prSet/>
      <dgm:spPr/>
      <dgm:t>
        <a:bodyPr/>
        <a:lstStyle/>
        <a:p>
          <a:endParaRPr lang="es-MX"/>
        </a:p>
      </dgm:t>
    </dgm:pt>
    <dgm:pt modelId="{86F1D948-EF3E-431B-8F93-7884932F6AD5}">
      <dgm:prSet phldrT="[Texto]"/>
      <dgm:spPr/>
      <dgm:t>
        <a:bodyPr/>
        <a:lstStyle/>
        <a:p>
          <a:r>
            <a:rPr lang="es-MX" dirty="0"/>
            <a:t>20%</a:t>
          </a:r>
        </a:p>
      </dgm:t>
    </dgm:pt>
    <dgm:pt modelId="{CBB885D4-D421-43C8-8D6B-7445C38B65BD}" type="parTrans" cxnId="{A3CA7D4B-6C87-49E7-9074-B1B5BC568E92}">
      <dgm:prSet/>
      <dgm:spPr/>
      <dgm:t>
        <a:bodyPr/>
        <a:lstStyle/>
        <a:p>
          <a:endParaRPr lang="es-MX"/>
        </a:p>
      </dgm:t>
    </dgm:pt>
    <dgm:pt modelId="{D6DF5D74-0E41-4B1C-A263-E7D786135792}" type="sibTrans" cxnId="{A3CA7D4B-6C87-49E7-9074-B1B5BC568E92}">
      <dgm:prSet/>
      <dgm:spPr/>
      <dgm:t>
        <a:bodyPr/>
        <a:lstStyle/>
        <a:p>
          <a:endParaRPr lang="es-MX"/>
        </a:p>
      </dgm:t>
    </dgm:pt>
    <dgm:pt modelId="{CA36BCCE-A7CA-41EA-A707-16BC9576BCB0}">
      <dgm:prSet phldrT="[Texto]"/>
      <dgm:spPr/>
      <dgm:t>
        <a:bodyPr/>
        <a:lstStyle/>
        <a:p>
          <a:r>
            <a:rPr lang="es-MX" dirty="0"/>
            <a:t>13%</a:t>
          </a:r>
        </a:p>
      </dgm:t>
    </dgm:pt>
    <dgm:pt modelId="{A09C61EE-4F68-4014-8DEA-842E046508F1}" type="parTrans" cxnId="{51597882-F3BA-4590-BF5F-F9FE2490F903}">
      <dgm:prSet/>
      <dgm:spPr/>
      <dgm:t>
        <a:bodyPr/>
        <a:lstStyle/>
        <a:p>
          <a:endParaRPr lang="es-MX"/>
        </a:p>
      </dgm:t>
    </dgm:pt>
    <dgm:pt modelId="{3CF9CE09-69EA-4B70-A05B-18F533D75786}" type="sibTrans" cxnId="{51597882-F3BA-4590-BF5F-F9FE2490F903}">
      <dgm:prSet/>
      <dgm:spPr/>
      <dgm:t>
        <a:bodyPr/>
        <a:lstStyle/>
        <a:p>
          <a:endParaRPr lang="es-MX"/>
        </a:p>
      </dgm:t>
    </dgm:pt>
    <dgm:pt modelId="{38B515E7-02FE-4D33-9EFA-7983B360002A}">
      <dgm:prSet phldrT="[Texto]"/>
      <dgm:spPr/>
      <dgm:t>
        <a:bodyPr/>
        <a:lstStyle/>
        <a:p>
          <a:r>
            <a:rPr lang="es-MX" dirty="0"/>
            <a:t>10%</a:t>
          </a:r>
        </a:p>
      </dgm:t>
    </dgm:pt>
    <dgm:pt modelId="{9B88619E-8227-412D-BA5A-626BE4888A54}" type="parTrans" cxnId="{D25F36EA-A31A-40BA-902C-57970EBB266C}">
      <dgm:prSet/>
      <dgm:spPr/>
      <dgm:t>
        <a:bodyPr/>
        <a:lstStyle/>
        <a:p>
          <a:endParaRPr lang="es-MX"/>
        </a:p>
      </dgm:t>
    </dgm:pt>
    <dgm:pt modelId="{F82C966B-E875-411A-B6DA-B6E57E885D62}" type="sibTrans" cxnId="{D25F36EA-A31A-40BA-902C-57970EBB266C}">
      <dgm:prSet/>
      <dgm:spPr/>
      <dgm:t>
        <a:bodyPr/>
        <a:lstStyle/>
        <a:p>
          <a:endParaRPr lang="es-MX"/>
        </a:p>
      </dgm:t>
    </dgm:pt>
    <dgm:pt modelId="{4ADDB48C-DDC4-4527-82A5-756CA02EBB93}">
      <dgm:prSet phldrT="[Texto]"/>
      <dgm:spPr/>
      <dgm:t>
        <a:bodyPr/>
        <a:lstStyle/>
        <a:p>
          <a:r>
            <a:rPr lang="es-MX" dirty="0"/>
            <a:t>Mobiliario	</a:t>
          </a:r>
        </a:p>
      </dgm:t>
    </dgm:pt>
    <dgm:pt modelId="{6A8884ED-6936-42DB-84CA-0B9E13D73522}" type="parTrans" cxnId="{A0B52E13-BA6B-4E60-833E-414E6A8E94FD}">
      <dgm:prSet/>
      <dgm:spPr/>
      <dgm:t>
        <a:bodyPr/>
        <a:lstStyle/>
        <a:p>
          <a:endParaRPr lang="es-MX"/>
        </a:p>
      </dgm:t>
    </dgm:pt>
    <dgm:pt modelId="{FEAD13D1-224B-42AB-AD34-B9D79B80302D}" type="sibTrans" cxnId="{A0B52E13-BA6B-4E60-833E-414E6A8E94FD}">
      <dgm:prSet/>
      <dgm:spPr/>
      <dgm:t>
        <a:bodyPr/>
        <a:lstStyle/>
        <a:p>
          <a:endParaRPr lang="es-MX"/>
        </a:p>
      </dgm:t>
    </dgm:pt>
    <dgm:pt modelId="{F7699AC7-C915-4B34-A9FE-9E6E5A641DBB}">
      <dgm:prSet phldrT="[Texto]"/>
      <dgm:spPr/>
      <dgm:t>
        <a:bodyPr/>
        <a:lstStyle/>
        <a:p>
          <a:r>
            <a:rPr lang="es-MX" dirty="0"/>
            <a:t>50%</a:t>
          </a:r>
        </a:p>
      </dgm:t>
    </dgm:pt>
    <dgm:pt modelId="{6F9BA0D1-5236-49D5-91D1-BB6B4E264FE3}" type="parTrans" cxnId="{5E9A817A-335E-42F2-B570-2683AB7938E6}">
      <dgm:prSet/>
      <dgm:spPr/>
      <dgm:t>
        <a:bodyPr/>
        <a:lstStyle/>
        <a:p>
          <a:endParaRPr lang="es-MX"/>
        </a:p>
      </dgm:t>
    </dgm:pt>
    <dgm:pt modelId="{383DDC5D-EEDD-4186-94B2-4AAC52945078}" type="sibTrans" cxnId="{5E9A817A-335E-42F2-B570-2683AB7938E6}">
      <dgm:prSet/>
      <dgm:spPr/>
      <dgm:t>
        <a:bodyPr/>
        <a:lstStyle/>
        <a:p>
          <a:endParaRPr lang="es-MX"/>
        </a:p>
      </dgm:t>
    </dgm:pt>
    <dgm:pt modelId="{8C5C9084-9E96-4611-94B3-4377D5F6D32C}">
      <dgm:prSet phldrT="[Texto]"/>
      <dgm:spPr/>
      <dgm:t>
        <a:bodyPr/>
        <a:lstStyle/>
        <a:p>
          <a:r>
            <a:rPr lang="es-MX" dirty="0"/>
            <a:t>Equipo de Cómputo</a:t>
          </a:r>
        </a:p>
      </dgm:t>
    </dgm:pt>
    <dgm:pt modelId="{98C31B58-96C2-4E1E-8098-20CE0C0B4435}" type="parTrans" cxnId="{5EDBED2A-48F6-4E58-968C-6ADC3D488895}">
      <dgm:prSet/>
      <dgm:spPr/>
      <dgm:t>
        <a:bodyPr/>
        <a:lstStyle/>
        <a:p>
          <a:endParaRPr lang="es-MX"/>
        </a:p>
      </dgm:t>
    </dgm:pt>
    <dgm:pt modelId="{11E92F6F-D0C7-4F26-969E-4A5BB6371425}" type="sibTrans" cxnId="{5EDBED2A-48F6-4E58-968C-6ADC3D488895}">
      <dgm:prSet/>
      <dgm:spPr/>
      <dgm:t>
        <a:bodyPr/>
        <a:lstStyle/>
        <a:p>
          <a:endParaRPr lang="es-MX"/>
        </a:p>
      </dgm:t>
    </dgm:pt>
    <dgm:pt modelId="{F45E6662-EF06-4A73-978C-21F48C071683}">
      <dgm:prSet phldrT="[Texto]"/>
      <dgm:spPr/>
      <dgm:t>
        <a:bodyPr/>
        <a:lstStyle/>
        <a:p>
          <a:r>
            <a:rPr lang="es-MX" dirty="0"/>
            <a:t>30%</a:t>
          </a:r>
        </a:p>
      </dgm:t>
    </dgm:pt>
    <dgm:pt modelId="{1FB2C999-3444-40A2-9F9D-11993BC58174}" type="parTrans" cxnId="{2C3524C8-7E0E-42F1-95C7-C1761FEE60CB}">
      <dgm:prSet/>
      <dgm:spPr/>
      <dgm:t>
        <a:bodyPr/>
        <a:lstStyle/>
        <a:p>
          <a:endParaRPr lang="es-MX"/>
        </a:p>
      </dgm:t>
    </dgm:pt>
    <dgm:pt modelId="{29FBF083-65C8-44B2-9060-032FF52A7250}" type="sibTrans" cxnId="{2C3524C8-7E0E-42F1-95C7-C1761FEE60CB}">
      <dgm:prSet/>
      <dgm:spPr/>
      <dgm:t>
        <a:bodyPr/>
        <a:lstStyle/>
        <a:p>
          <a:endParaRPr lang="es-MX"/>
        </a:p>
      </dgm:t>
    </dgm:pt>
    <dgm:pt modelId="{C2FBE624-0AB9-4D81-8596-C5B7BFC0E1DB}">
      <dgm:prSet phldrT="[Texto]"/>
      <dgm:spPr/>
      <dgm:t>
        <a:bodyPr/>
        <a:lstStyle/>
        <a:p>
          <a:r>
            <a:rPr lang="es-MX" dirty="0"/>
            <a:t>25%</a:t>
          </a:r>
        </a:p>
      </dgm:t>
    </dgm:pt>
    <dgm:pt modelId="{0D42ADA0-F6F8-4CA7-B2DA-F50A88C9843A}" type="parTrans" cxnId="{3359857D-9779-4252-BF11-25DAFF3A3284}">
      <dgm:prSet/>
      <dgm:spPr/>
      <dgm:t>
        <a:bodyPr/>
        <a:lstStyle/>
        <a:p>
          <a:endParaRPr lang="es-MX"/>
        </a:p>
      </dgm:t>
    </dgm:pt>
    <dgm:pt modelId="{59491EA6-342B-43F0-A761-0918BBBA957D}" type="sibTrans" cxnId="{3359857D-9779-4252-BF11-25DAFF3A3284}">
      <dgm:prSet/>
      <dgm:spPr/>
      <dgm:t>
        <a:bodyPr/>
        <a:lstStyle/>
        <a:p>
          <a:endParaRPr lang="es-MX"/>
        </a:p>
      </dgm:t>
    </dgm:pt>
    <dgm:pt modelId="{3CE947F1-FDF7-421B-880B-3721A8401DDB}">
      <dgm:prSet phldrT="[Texto]"/>
      <dgm:spPr/>
      <dgm:t>
        <a:bodyPr/>
        <a:lstStyle/>
        <a:p>
          <a:r>
            <a:rPr lang="es-MX" dirty="0"/>
            <a:t>Automóviles</a:t>
          </a:r>
        </a:p>
      </dgm:t>
    </dgm:pt>
    <dgm:pt modelId="{B0C9CD88-A84D-4A9D-B8B6-4D0D0F5879C9}" type="parTrans" cxnId="{DB2754A4-769F-4EA7-87E6-3B34BA143EE9}">
      <dgm:prSet/>
      <dgm:spPr/>
      <dgm:t>
        <a:bodyPr/>
        <a:lstStyle/>
        <a:p>
          <a:endParaRPr lang="es-MX"/>
        </a:p>
      </dgm:t>
    </dgm:pt>
    <dgm:pt modelId="{FCCF3B40-C880-4F45-BADB-5D73B8B49E18}" type="sibTrans" cxnId="{DB2754A4-769F-4EA7-87E6-3B34BA143EE9}">
      <dgm:prSet/>
      <dgm:spPr/>
      <dgm:t>
        <a:bodyPr/>
        <a:lstStyle/>
        <a:p>
          <a:endParaRPr lang="es-MX"/>
        </a:p>
      </dgm:t>
    </dgm:pt>
    <dgm:pt modelId="{7DF32EA9-D2B8-4B03-BA40-0EE0A7179F4E}">
      <dgm:prSet phldrT="[Texto]"/>
      <dgm:spPr/>
      <dgm:t>
        <a:bodyPr/>
        <a:lstStyle/>
        <a:p>
          <a:r>
            <a:rPr lang="es-MX" dirty="0"/>
            <a:t>25%</a:t>
          </a:r>
        </a:p>
      </dgm:t>
    </dgm:pt>
    <dgm:pt modelId="{2E4FAB3F-46C0-48CA-91CD-706C42BFBCC7}" type="parTrans" cxnId="{62BB4982-445A-4B1A-B368-6C9B4C33F76E}">
      <dgm:prSet/>
      <dgm:spPr/>
      <dgm:t>
        <a:bodyPr/>
        <a:lstStyle/>
        <a:p>
          <a:endParaRPr lang="es-MX"/>
        </a:p>
      </dgm:t>
    </dgm:pt>
    <dgm:pt modelId="{36975991-D8D7-4193-A99D-E2A52495A515}" type="sibTrans" cxnId="{62BB4982-445A-4B1A-B368-6C9B4C33F76E}">
      <dgm:prSet/>
      <dgm:spPr/>
      <dgm:t>
        <a:bodyPr/>
        <a:lstStyle/>
        <a:p>
          <a:endParaRPr lang="es-MX"/>
        </a:p>
      </dgm:t>
    </dgm:pt>
    <dgm:pt modelId="{79A26ECC-3BF8-4EE4-80DB-53AF92565FDC}">
      <dgm:prSet phldrT="[Texto]"/>
      <dgm:spPr/>
      <dgm:t>
        <a:bodyPr/>
        <a:lstStyle/>
        <a:p>
          <a:r>
            <a:rPr lang="es-MX" dirty="0"/>
            <a:t>25%</a:t>
          </a:r>
        </a:p>
      </dgm:t>
    </dgm:pt>
    <dgm:pt modelId="{A5969E2B-314F-437C-8036-24244069DB37}" type="parTrans" cxnId="{C1953E72-498D-449A-BDCB-96E59B4DC9EB}">
      <dgm:prSet/>
      <dgm:spPr/>
      <dgm:t>
        <a:bodyPr/>
        <a:lstStyle/>
        <a:p>
          <a:endParaRPr lang="es-MX"/>
        </a:p>
      </dgm:t>
    </dgm:pt>
    <dgm:pt modelId="{06232CA4-6B18-4DD9-AB98-47EB56B32C3D}" type="sibTrans" cxnId="{C1953E72-498D-449A-BDCB-96E59B4DC9EB}">
      <dgm:prSet/>
      <dgm:spPr/>
      <dgm:t>
        <a:bodyPr/>
        <a:lstStyle/>
        <a:p>
          <a:endParaRPr lang="es-MX"/>
        </a:p>
      </dgm:t>
    </dgm:pt>
    <dgm:pt modelId="{519396B7-B86C-439D-8FE3-113875D30491}">
      <dgm:prSet phldrT="[Texto]"/>
      <dgm:spPr/>
      <dgm:t>
        <a:bodyPr/>
        <a:lstStyle/>
        <a:p>
          <a:r>
            <a:rPr lang="es-MX" dirty="0"/>
            <a:t>Maquinaria no especificada</a:t>
          </a:r>
        </a:p>
      </dgm:t>
    </dgm:pt>
    <dgm:pt modelId="{240A1952-CD9B-4110-9CA8-C0FABFDB13F7}" type="parTrans" cxnId="{D1630888-9C24-4613-A1BA-20BFC8ECEA35}">
      <dgm:prSet/>
      <dgm:spPr/>
      <dgm:t>
        <a:bodyPr/>
        <a:lstStyle/>
        <a:p>
          <a:endParaRPr lang="es-MX"/>
        </a:p>
      </dgm:t>
    </dgm:pt>
    <dgm:pt modelId="{CB453CF7-9421-42E6-B2D0-1078F42A5264}" type="sibTrans" cxnId="{D1630888-9C24-4613-A1BA-20BFC8ECEA35}">
      <dgm:prSet/>
      <dgm:spPr/>
      <dgm:t>
        <a:bodyPr/>
        <a:lstStyle/>
        <a:p>
          <a:endParaRPr lang="es-MX"/>
        </a:p>
      </dgm:t>
    </dgm:pt>
    <dgm:pt modelId="{66E13901-D39E-410D-A39D-A5B783E814A1}">
      <dgm:prSet phldrT="[Texto]"/>
      <dgm:spPr/>
      <dgm:t>
        <a:bodyPr/>
        <a:lstStyle/>
        <a:p>
          <a:r>
            <a:rPr lang="es-MX" dirty="0"/>
            <a:t>10%</a:t>
          </a:r>
        </a:p>
      </dgm:t>
    </dgm:pt>
    <dgm:pt modelId="{CE2709DA-18AD-4603-BC20-BA8A6352BAA3}" type="parTrans" cxnId="{F9177717-56FC-4ED1-8319-A4B8DBB954D2}">
      <dgm:prSet/>
      <dgm:spPr/>
      <dgm:t>
        <a:bodyPr/>
        <a:lstStyle/>
        <a:p>
          <a:endParaRPr lang="es-MX"/>
        </a:p>
      </dgm:t>
    </dgm:pt>
    <dgm:pt modelId="{198E3421-0EB1-45C8-8214-0D94C394DDE2}" type="sibTrans" cxnId="{F9177717-56FC-4ED1-8319-A4B8DBB954D2}">
      <dgm:prSet/>
      <dgm:spPr/>
      <dgm:t>
        <a:bodyPr/>
        <a:lstStyle/>
        <a:p>
          <a:endParaRPr lang="es-MX"/>
        </a:p>
      </dgm:t>
    </dgm:pt>
    <dgm:pt modelId="{C2318A33-94C3-4C55-BA81-ADD2E580492E}">
      <dgm:prSet phldrT="[Texto]"/>
      <dgm:spPr/>
      <dgm:t>
        <a:bodyPr/>
        <a:lstStyle/>
        <a:p>
          <a:r>
            <a:rPr lang="es-MX" dirty="0"/>
            <a:t>20%</a:t>
          </a:r>
        </a:p>
      </dgm:t>
    </dgm:pt>
    <dgm:pt modelId="{3669F5ED-A0F9-46A1-977A-8EFE90A253E1}" type="parTrans" cxnId="{17C18379-0403-4481-95E7-3F912F346841}">
      <dgm:prSet/>
      <dgm:spPr/>
      <dgm:t>
        <a:bodyPr/>
        <a:lstStyle/>
        <a:p>
          <a:endParaRPr lang="es-MX"/>
        </a:p>
      </dgm:t>
    </dgm:pt>
    <dgm:pt modelId="{68434564-EF0C-445B-B0B7-E516B8210A54}" type="sibTrans" cxnId="{17C18379-0403-4481-95E7-3F912F346841}">
      <dgm:prSet/>
      <dgm:spPr/>
      <dgm:t>
        <a:bodyPr/>
        <a:lstStyle/>
        <a:p>
          <a:endParaRPr lang="es-MX"/>
        </a:p>
      </dgm:t>
    </dgm:pt>
    <dgm:pt modelId="{1EF750D3-6005-4EAD-B2F8-D60FF05BBF89}">
      <dgm:prSet phldrT="[Texto]"/>
      <dgm:spPr/>
      <dgm:t>
        <a:bodyPr/>
        <a:lstStyle/>
        <a:p>
          <a:r>
            <a:rPr lang="es-MX" dirty="0"/>
            <a:t>Bicicletas y Motocicletas</a:t>
          </a:r>
        </a:p>
      </dgm:t>
    </dgm:pt>
    <dgm:pt modelId="{E78854BA-1558-4CF4-9515-DCA221E9AB89}" type="parTrans" cxnId="{9F79E8F0-C1B0-47D5-A1E8-9A80ABED4656}">
      <dgm:prSet/>
      <dgm:spPr/>
      <dgm:t>
        <a:bodyPr/>
        <a:lstStyle/>
        <a:p>
          <a:endParaRPr lang="es-MX"/>
        </a:p>
      </dgm:t>
    </dgm:pt>
    <dgm:pt modelId="{71E51094-B885-4D97-98CF-7EFD6D51E39C}" type="sibTrans" cxnId="{9F79E8F0-C1B0-47D5-A1E8-9A80ABED4656}">
      <dgm:prSet/>
      <dgm:spPr/>
      <dgm:t>
        <a:bodyPr/>
        <a:lstStyle/>
        <a:p>
          <a:endParaRPr lang="es-MX"/>
        </a:p>
      </dgm:t>
    </dgm:pt>
    <dgm:pt modelId="{634A1FAA-F827-483D-B4BD-B8FF1A30A049}">
      <dgm:prSet phldrT="[Texto]"/>
      <dgm:spPr/>
      <dgm:t>
        <a:bodyPr/>
        <a:lstStyle/>
        <a:p>
          <a:r>
            <a:rPr lang="es-MX" dirty="0"/>
            <a:t>25%</a:t>
          </a:r>
        </a:p>
      </dgm:t>
    </dgm:pt>
    <dgm:pt modelId="{ACDFBFF3-64FC-4B31-B189-E6805BF232B0}" type="parTrans" cxnId="{0F01041E-BED7-4E21-9E67-10C67069FAC1}">
      <dgm:prSet/>
      <dgm:spPr/>
      <dgm:t>
        <a:bodyPr/>
        <a:lstStyle/>
        <a:p>
          <a:endParaRPr lang="es-MX"/>
        </a:p>
      </dgm:t>
    </dgm:pt>
    <dgm:pt modelId="{48ECE6CF-7BD9-4B46-945E-740312F635E0}" type="sibTrans" cxnId="{0F01041E-BED7-4E21-9E67-10C67069FAC1}">
      <dgm:prSet/>
      <dgm:spPr/>
      <dgm:t>
        <a:bodyPr/>
        <a:lstStyle/>
        <a:p>
          <a:endParaRPr lang="es-MX"/>
        </a:p>
      </dgm:t>
    </dgm:pt>
    <dgm:pt modelId="{E2ED2C8F-1762-4C97-B8C2-1CEC5AEF6244}">
      <dgm:prSet phldrT="[Texto]"/>
      <dgm:spPr/>
      <dgm:t>
        <a:bodyPr/>
        <a:lstStyle/>
        <a:p>
          <a:r>
            <a:rPr lang="es-MX" dirty="0"/>
            <a:t>50%</a:t>
          </a:r>
        </a:p>
      </dgm:t>
    </dgm:pt>
    <dgm:pt modelId="{DF63ADD6-39C9-4340-9AC1-3B7BC48ED347}" type="parTrans" cxnId="{1094AA0B-2CEF-491E-BC6D-594271D8172D}">
      <dgm:prSet/>
      <dgm:spPr/>
      <dgm:t>
        <a:bodyPr/>
        <a:lstStyle/>
        <a:p>
          <a:endParaRPr lang="es-MX"/>
        </a:p>
      </dgm:t>
    </dgm:pt>
    <dgm:pt modelId="{338DF655-DACC-4045-8392-6E322E17BC4A}" type="sibTrans" cxnId="{1094AA0B-2CEF-491E-BC6D-594271D8172D}">
      <dgm:prSet/>
      <dgm:spPr/>
      <dgm:t>
        <a:bodyPr/>
        <a:lstStyle/>
        <a:p>
          <a:endParaRPr lang="es-MX"/>
        </a:p>
      </dgm:t>
    </dgm:pt>
    <dgm:pt modelId="{C001480A-F42A-4670-A0ED-35502872D837}" type="pres">
      <dgm:prSet presAssocID="{C03802C2-87FD-43E9-A8FC-EE0DA0B40608}" presName="theList" presStyleCnt="0">
        <dgm:presLayoutVars>
          <dgm:dir/>
          <dgm:animLvl val="lvl"/>
          <dgm:resizeHandles val="exact"/>
        </dgm:presLayoutVars>
      </dgm:prSet>
      <dgm:spPr/>
    </dgm:pt>
    <dgm:pt modelId="{712C4A0E-2F93-4A94-A43F-1D80761B258D}" type="pres">
      <dgm:prSet presAssocID="{D12689AD-573A-4634-9429-BE949236E69A}" presName="compNode" presStyleCnt="0"/>
      <dgm:spPr/>
    </dgm:pt>
    <dgm:pt modelId="{F71FB5E3-3F4F-4682-A8F9-54EE2A322B70}" type="pres">
      <dgm:prSet presAssocID="{D12689AD-573A-4634-9429-BE949236E69A}" presName="aNode" presStyleLbl="bgShp" presStyleIdx="0" presStyleCnt="3"/>
      <dgm:spPr/>
    </dgm:pt>
    <dgm:pt modelId="{83E8D76F-B406-4240-9612-7B3F82D68C72}" type="pres">
      <dgm:prSet presAssocID="{D12689AD-573A-4634-9429-BE949236E69A}" presName="textNode" presStyleLbl="bgShp" presStyleIdx="0" presStyleCnt="3"/>
      <dgm:spPr/>
    </dgm:pt>
    <dgm:pt modelId="{50BB6C80-4A0D-4011-A03B-6267DFC06E4A}" type="pres">
      <dgm:prSet presAssocID="{D12689AD-573A-4634-9429-BE949236E69A}" presName="compChildNode" presStyleCnt="0"/>
      <dgm:spPr/>
    </dgm:pt>
    <dgm:pt modelId="{AB43BF80-A384-40AB-B7B5-6CDA92E94051}" type="pres">
      <dgm:prSet presAssocID="{D12689AD-573A-4634-9429-BE949236E69A}" presName="theInnerList" presStyleCnt="0"/>
      <dgm:spPr/>
    </dgm:pt>
    <dgm:pt modelId="{71165B23-AA0E-4A34-829A-A8EAB74824E8}" type="pres">
      <dgm:prSet presAssocID="{77D0CB05-F466-4977-A7D0-48828895515D}" presName="childNode" presStyleLbl="node1" presStyleIdx="0" presStyleCnt="21">
        <dgm:presLayoutVars>
          <dgm:bulletEnabled val="1"/>
        </dgm:presLayoutVars>
      </dgm:prSet>
      <dgm:spPr/>
    </dgm:pt>
    <dgm:pt modelId="{279B0E27-F629-4BCB-A9ED-CE92724F0573}" type="pres">
      <dgm:prSet presAssocID="{77D0CB05-F466-4977-A7D0-48828895515D}" presName="aSpace2" presStyleCnt="0"/>
      <dgm:spPr/>
    </dgm:pt>
    <dgm:pt modelId="{850AD2D4-E7FB-431B-ACFD-5D3CFAC88EE6}" type="pres">
      <dgm:prSet presAssocID="{8DE0A85D-14D9-4E76-9D12-479B53B33EE8}" presName="childNode" presStyleLbl="node1" presStyleIdx="1" presStyleCnt="21">
        <dgm:presLayoutVars>
          <dgm:bulletEnabled val="1"/>
        </dgm:presLayoutVars>
      </dgm:prSet>
      <dgm:spPr/>
    </dgm:pt>
    <dgm:pt modelId="{FD03D485-ABA6-46BF-A731-4B69262C977C}" type="pres">
      <dgm:prSet presAssocID="{8DE0A85D-14D9-4E76-9D12-479B53B33EE8}" presName="aSpace2" presStyleCnt="0"/>
      <dgm:spPr/>
    </dgm:pt>
    <dgm:pt modelId="{C7D425E0-AD9B-4367-B785-38E4DD173C61}" type="pres">
      <dgm:prSet presAssocID="{4ADDB48C-DDC4-4527-82A5-756CA02EBB93}" presName="childNode" presStyleLbl="node1" presStyleIdx="2" presStyleCnt="21">
        <dgm:presLayoutVars>
          <dgm:bulletEnabled val="1"/>
        </dgm:presLayoutVars>
      </dgm:prSet>
      <dgm:spPr/>
    </dgm:pt>
    <dgm:pt modelId="{D445F78A-B596-4377-98F7-B5C6E1D1C14B}" type="pres">
      <dgm:prSet presAssocID="{4ADDB48C-DDC4-4527-82A5-756CA02EBB93}" presName="aSpace2" presStyleCnt="0"/>
      <dgm:spPr/>
    </dgm:pt>
    <dgm:pt modelId="{FE77A801-2962-457C-99D4-0EDF234DF7EB}" type="pres">
      <dgm:prSet presAssocID="{3CE947F1-FDF7-421B-880B-3721A8401DDB}" presName="childNode" presStyleLbl="node1" presStyleIdx="3" presStyleCnt="21">
        <dgm:presLayoutVars>
          <dgm:bulletEnabled val="1"/>
        </dgm:presLayoutVars>
      </dgm:prSet>
      <dgm:spPr/>
    </dgm:pt>
    <dgm:pt modelId="{F17ECD16-8F9D-4E0A-A595-03B168EAA887}" type="pres">
      <dgm:prSet presAssocID="{3CE947F1-FDF7-421B-880B-3721A8401DDB}" presName="aSpace2" presStyleCnt="0"/>
      <dgm:spPr/>
    </dgm:pt>
    <dgm:pt modelId="{6FD3DA2C-B9E5-44CB-9925-9FF5B4735D54}" type="pres">
      <dgm:prSet presAssocID="{8C5C9084-9E96-4611-94B3-4377D5F6D32C}" presName="childNode" presStyleLbl="node1" presStyleIdx="4" presStyleCnt="21">
        <dgm:presLayoutVars>
          <dgm:bulletEnabled val="1"/>
        </dgm:presLayoutVars>
      </dgm:prSet>
      <dgm:spPr/>
    </dgm:pt>
    <dgm:pt modelId="{601DD1E3-8588-4156-8402-1F52807391E6}" type="pres">
      <dgm:prSet presAssocID="{8C5C9084-9E96-4611-94B3-4377D5F6D32C}" presName="aSpace2" presStyleCnt="0"/>
      <dgm:spPr/>
    </dgm:pt>
    <dgm:pt modelId="{D1CF759C-FFDD-4C20-BF6B-CC7B4824610D}" type="pres">
      <dgm:prSet presAssocID="{519396B7-B86C-439D-8FE3-113875D30491}" presName="childNode" presStyleLbl="node1" presStyleIdx="5" presStyleCnt="21">
        <dgm:presLayoutVars>
          <dgm:bulletEnabled val="1"/>
        </dgm:presLayoutVars>
      </dgm:prSet>
      <dgm:spPr/>
    </dgm:pt>
    <dgm:pt modelId="{9FE6D0B1-2FB3-405E-88A3-F25683C9D4B6}" type="pres">
      <dgm:prSet presAssocID="{519396B7-B86C-439D-8FE3-113875D30491}" presName="aSpace2" presStyleCnt="0"/>
      <dgm:spPr/>
    </dgm:pt>
    <dgm:pt modelId="{6AC42D32-F494-4A02-A867-1EF878227E5D}" type="pres">
      <dgm:prSet presAssocID="{1EF750D3-6005-4EAD-B2F8-D60FF05BBF89}" presName="childNode" presStyleLbl="node1" presStyleIdx="6" presStyleCnt="21">
        <dgm:presLayoutVars>
          <dgm:bulletEnabled val="1"/>
        </dgm:presLayoutVars>
      </dgm:prSet>
      <dgm:spPr/>
    </dgm:pt>
    <dgm:pt modelId="{A9927C20-89F4-433D-A0C6-9C75B0882D9D}" type="pres">
      <dgm:prSet presAssocID="{D12689AD-573A-4634-9429-BE949236E69A}" presName="aSpace" presStyleCnt="0"/>
      <dgm:spPr/>
    </dgm:pt>
    <dgm:pt modelId="{FDC6237A-3E9E-450F-9A4A-A195C475D81C}" type="pres">
      <dgm:prSet presAssocID="{0805A88D-7210-427D-B950-8E9692B74F88}" presName="compNode" presStyleCnt="0"/>
      <dgm:spPr/>
    </dgm:pt>
    <dgm:pt modelId="{0CC3C613-16DB-42F4-AA89-64081C34883A}" type="pres">
      <dgm:prSet presAssocID="{0805A88D-7210-427D-B950-8E9692B74F88}" presName="aNode" presStyleLbl="bgShp" presStyleIdx="1" presStyleCnt="3"/>
      <dgm:spPr/>
    </dgm:pt>
    <dgm:pt modelId="{ADD7A18B-7643-4474-955F-1F423EA44A92}" type="pres">
      <dgm:prSet presAssocID="{0805A88D-7210-427D-B950-8E9692B74F88}" presName="textNode" presStyleLbl="bgShp" presStyleIdx="1" presStyleCnt="3"/>
      <dgm:spPr/>
    </dgm:pt>
    <dgm:pt modelId="{CB7342F3-14FC-4985-BBCE-5AFA15648AD3}" type="pres">
      <dgm:prSet presAssocID="{0805A88D-7210-427D-B950-8E9692B74F88}" presName="compChildNode" presStyleCnt="0"/>
      <dgm:spPr/>
    </dgm:pt>
    <dgm:pt modelId="{89E99D5F-BF79-4B49-9A8E-1893F522C52F}" type="pres">
      <dgm:prSet presAssocID="{0805A88D-7210-427D-B950-8E9692B74F88}" presName="theInnerList" presStyleCnt="0"/>
      <dgm:spPr/>
    </dgm:pt>
    <dgm:pt modelId="{01430105-5EB6-4479-B96C-9D5CC402C10C}" type="pres">
      <dgm:prSet presAssocID="{02340911-C322-421C-8224-CAD632AE8829}" presName="childNode" presStyleLbl="node1" presStyleIdx="7" presStyleCnt="21">
        <dgm:presLayoutVars>
          <dgm:bulletEnabled val="1"/>
        </dgm:presLayoutVars>
      </dgm:prSet>
      <dgm:spPr/>
    </dgm:pt>
    <dgm:pt modelId="{13D2992D-1D4A-46E6-A5F2-C2562F661DCD}" type="pres">
      <dgm:prSet presAssocID="{02340911-C322-421C-8224-CAD632AE8829}" presName="aSpace2" presStyleCnt="0"/>
      <dgm:spPr/>
    </dgm:pt>
    <dgm:pt modelId="{53B120E9-764A-4B90-A3E6-787713F34A8F}" type="pres">
      <dgm:prSet presAssocID="{B7461723-CC06-4075-B690-5486F4F584DF}" presName="childNode" presStyleLbl="node1" presStyleIdx="8" presStyleCnt="21">
        <dgm:presLayoutVars>
          <dgm:bulletEnabled val="1"/>
        </dgm:presLayoutVars>
      </dgm:prSet>
      <dgm:spPr/>
    </dgm:pt>
    <dgm:pt modelId="{FF15459C-89C0-4592-A5DA-571F42C2D201}" type="pres">
      <dgm:prSet presAssocID="{B7461723-CC06-4075-B690-5486F4F584DF}" presName="aSpace2" presStyleCnt="0"/>
      <dgm:spPr/>
    </dgm:pt>
    <dgm:pt modelId="{FDCCAB20-1352-49C7-9649-33807B1859D4}" type="pres">
      <dgm:prSet presAssocID="{38B515E7-02FE-4D33-9EFA-7983B360002A}" presName="childNode" presStyleLbl="node1" presStyleIdx="9" presStyleCnt="21">
        <dgm:presLayoutVars>
          <dgm:bulletEnabled val="1"/>
        </dgm:presLayoutVars>
      </dgm:prSet>
      <dgm:spPr/>
    </dgm:pt>
    <dgm:pt modelId="{E041368A-52F6-4E76-90B5-2F59DFB5D675}" type="pres">
      <dgm:prSet presAssocID="{38B515E7-02FE-4D33-9EFA-7983B360002A}" presName="aSpace2" presStyleCnt="0"/>
      <dgm:spPr/>
    </dgm:pt>
    <dgm:pt modelId="{3D6D3AC1-883C-4A5E-A2B0-9B6D28BCFA6C}" type="pres">
      <dgm:prSet presAssocID="{7DF32EA9-D2B8-4B03-BA40-0EE0A7179F4E}" presName="childNode" presStyleLbl="node1" presStyleIdx="10" presStyleCnt="21">
        <dgm:presLayoutVars>
          <dgm:bulletEnabled val="1"/>
        </dgm:presLayoutVars>
      </dgm:prSet>
      <dgm:spPr/>
    </dgm:pt>
    <dgm:pt modelId="{C45C2D0D-F608-4A86-AE95-AD9112575D83}" type="pres">
      <dgm:prSet presAssocID="{7DF32EA9-D2B8-4B03-BA40-0EE0A7179F4E}" presName="aSpace2" presStyleCnt="0"/>
      <dgm:spPr/>
    </dgm:pt>
    <dgm:pt modelId="{EBB43AFE-86E8-41FF-929D-607B51061C87}" type="pres">
      <dgm:prSet presAssocID="{F45E6662-EF06-4A73-978C-21F48C071683}" presName="childNode" presStyleLbl="node1" presStyleIdx="11" presStyleCnt="21">
        <dgm:presLayoutVars>
          <dgm:bulletEnabled val="1"/>
        </dgm:presLayoutVars>
      </dgm:prSet>
      <dgm:spPr/>
    </dgm:pt>
    <dgm:pt modelId="{5310140B-EE74-4CC0-A7BE-1F094CB2A99D}" type="pres">
      <dgm:prSet presAssocID="{F45E6662-EF06-4A73-978C-21F48C071683}" presName="aSpace2" presStyleCnt="0"/>
      <dgm:spPr/>
    </dgm:pt>
    <dgm:pt modelId="{A3E2AFA6-1711-4CEE-8958-231678F4CF0E}" type="pres">
      <dgm:prSet presAssocID="{66E13901-D39E-410D-A39D-A5B783E814A1}" presName="childNode" presStyleLbl="node1" presStyleIdx="12" presStyleCnt="21">
        <dgm:presLayoutVars>
          <dgm:bulletEnabled val="1"/>
        </dgm:presLayoutVars>
      </dgm:prSet>
      <dgm:spPr/>
    </dgm:pt>
    <dgm:pt modelId="{AB899C80-7044-48EF-9F1A-1339FCC6B856}" type="pres">
      <dgm:prSet presAssocID="{66E13901-D39E-410D-A39D-A5B783E814A1}" presName="aSpace2" presStyleCnt="0"/>
      <dgm:spPr/>
    </dgm:pt>
    <dgm:pt modelId="{7A6B7447-63C2-4470-8F31-90CAB82D808E}" type="pres">
      <dgm:prSet presAssocID="{634A1FAA-F827-483D-B4BD-B8FF1A30A049}" presName="childNode" presStyleLbl="node1" presStyleIdx="13" presStyleCnt="21">
        <dgm:presLayoutVars>
          <dgm:bulletEnabled val="1"/>
        </dgm:presLayoutVars>
      </dgm:prSet>
      <dgm:spPr/>
    </dgm:pt>
    <dgm:pt modelId="{C41DB21C-DC1C-49D2-87B4-118C69229BBA}" type="pres">
      <dgm:prSet presAssocID="{0805A88D-7210-427D-B950-8E9692B74F88}" presName="aSpace" presStyleCnt="0"/>
      <dgm:spPr/>
    </dgm:pt>
    <dgm:pt modelId="{C0B4E3CB-BE3B-42AA-B95F-376764BF8C91}" type="pres">
      <dgm:prSet presAssocID="{FEA73FCC-DDD5-4559-B436-259471141E9B}" presName="compNode" presStyleCnt="0"/>
      <dgm:spPr/>
    </dgm:pt>
    <dgm:pt modelId="{D7BFEFF0-1773-4BFF-B849-7C2FC7F96CE2}" type="pres">
      <dgm:prSet presAssocID="{FEA73FCC-DDD5-4559-B436-259471141E9B}" presName="aNode" presStyleLbl="bgShp" presStyleIdx="2" presStyleCnt="3"/>
      <dgm:spPr/>
    </dgm:pt>
    <dgm:pt modelId="{62BDCA79-D6C5-4467-AFD2-BA4711A3B1C3}" type="pres">
      <dgm:prSet presAssocID="{FEA73FCC-DDD5-4559-B436-259471141E9B}" presName="textNode" presStyleLbl="bgShp" presStyleIdx="2" presStyleCnt="3"/>
      <dgm:spPr/>
    </dgm:pt>
    <dgm:pt modelId="{AF3EC2FB-39F2-4DC5-97AF-6DC823606CF3}" type="pres">
      <dgm:prSet presAssocID="{FEA73FCC-DDD5-4559-B436-259471141E9B}" presName="compChildNode" presStyleCnt="0"/>
      <dgm:spPr/>
    </dgm:pt>
    <dgm:pt modelId="{20764458-F5CC-480A-8F41-5DB5BB18AF6A}" type="pres">
      <dgm:prSet presAssocID="{FEA73FCC-DDD5-4559-B436-259471141E9B}" presName="theInnerList" presStyleCnt="0"/>
      <dgm:spPr/>
    </dgm:pt>
    <dgm:pt modelId="{02939C9B-35FF-423A-B6CB-C74703C7AF5E}" type="pres">
      <dgm:prSet presAssocID="{86F1D948-EF3E-431B-8F93-7884932F6AD5}" presName="childNode" presStyleLbl="node1" presStyleIdx="14" presStyleCnt="21">
        <dgm:presLayoutVars>
          <dgm:bulletEnabled val="1"/>
        </dgm:presLayoutVars>
      </dgm:prSet>
      <dgm:spPr/>
    </dgm:pt>
    <dgm:pt modelId="{55E92CB1-FE08-48A9-8AB4-D147AC43FD3D}" type="pres">
      <dgm:prSet presAssocID="{86F1D948-EF3E-431B-8F93-7884932F6AD5}" presName="aSpace2" presStyleCnt="0"/>
      <dgm:spPr/>
    </dgm:pt>
    <dgm:pt modelId="{B976853A-5CA6-431D-BA6E-9A7F950EA785}" type="pres">
      <dgm:prSet presAssocID="{CA36BCCE-A7CA-41EA-A707-16BC9576BCB0}" presName="childNode" presStyleLbl="node1" presStyleIdx="15" presStyleCnt="21">
        <dgm:presLayoutVars>
          <dgm:bulletEnabled val="1"/>
        </dgm:presLayoutVars>
      </dgm:prSet>
      <dgm:spPr/>
    </dgm:pt>
    <dgm:pt modelId="{ADF5CDE2-E84C-4CD3-8722-E9DE6DF4779A}" type="pres">
      <dgm:prSet presAssocID="{CA36BCCE-A7CA-41EA-A707-16BC9576BCB0}" presName="aSpace2" presStyleCnt="0"/>
      <dgm:spPr/>
    </dgm:pt>
    <dgm:pt modelId="{7EB6E957-6729-4608-8F0A-E1F44C3F9F7D}" type="pres">
      <dgm:prSet presAssocID="{C2FBE624-0AB9-4D81-8596-C5B7BFC0E1DB}" presName="childNode" presStyleLbl="node1" presStyleIdx="16" presStyleCnt="21">
        <dgm:presLayoutVars>
          <dgm:bulletEnabled val="1"/>
        </dgm:presLayoutVars>
      </dgm:prSet>
      <dgm:spPr/>
    </dgm:pt>
    <dgm:pt modelId="{177E6F66-5E38-42F5-9F81-0AF2B6ABD203}" type="pres">
      <dgm:prSet presAssocID="{C2FBE624-0AB9-4D81-8596-C5B7BFC0E1DB}" presName="aSpace2" presStyleCnt="0"/>
      <dgm:spPr/>
    </dgm:pt>
    <dgm:pt modelId="{BE6463D6-6899-4898-9D6A-E3217002E441}" type="pres">
      <dgm:prSet presAssocID="{79A26ECC-3BF8-4EE4-80DB-53AF92565FDC}" presName="childNode" presStyleLbl="node1" presStyleIdx="17" presStyleCnt="21">
        <dgm:presLayoutVars>
          <dgm:bulletEnabled val="1"/>
        </dgm:presLayoutVars>
      </dgm:prSet>
      <dgm:spPr/>
    </dgm:pt>
    <dgm:pt modelId="{358BA6A2-08F4-4C0C-99D0-AAB117144EE9}" type="pres">
      <dgm:prSet presAssocID="{79A26ECC-3BF8-4EE4-80DB-53AF92565FDC}" presName="aSpace2" presStyleCnt="0"/>
      <dgm:spPr/>
    </dgm:pt>
    <dgm:pt modelId="{368A6815-10EA-4A99-89A4-DF05B16FA761}" type="pres">
      <dgm:prSet presAssocID="{F7699AC7-C915-4B34-A9FE-9E6E5A641DBB}" presName="childNode" presStyleLbl="node1" presStyleIdx="18" presStyleCnt="21">
        <dgm:presLayoutVars>
          <dgm:bulletEnabled val="1"/>
        </dgm:presLayoutVars>
      </dgm:prSet>
      <dgm:spPr/>
    </dgm:pt>
    <dgm:pt modelId="{C5A26391-E494-4A54-A1A9-A377A069449D}" type="pres">
      <dgm:prSet presAssocID="{F7699AC7-C915-4B34-A9FE-9E6E5A641DBB}" presName="aSpace2" presStyleCnt="0"/>
      <dgm:spPr/>
    </dgm:pt>
    <dgm:pt modelId="{564A3CA1-FD3D-497E-BF52-1EE2DB29C29E}" type="pres">
      <dgm:prSet presAssocID="{C2318A33-94C3-4C55-BA81-ADD2E580492E}" presName="childNode" presStyleLbl="node1" presStyleIdx="19" presStyleCnt="21">
        <dgm:presLayoutVars>
          <dgm:bulletEnabled val="1"/>
        </dgm:presLayoutVars>
      </dgm:prSet>
      <dgm:spPr/>
    </dgm:pt>
    <dgm:pt modelId="{0BEC5A03-7B0C-47C0-A4E8-407A4927D66E}" type="pres">
      <dgm:prSet presAssocID="{C2318A33-94C3-4C55-BA81-ADD2E580492E}" presName="aSpace2" presStyleCnt="0"/>
      <dgm:spPr/>
    </dgm:pt>
    <dgm:pt modelId="{B122BAE8-D5B8-4748-9842-5340D39D1A08}" type="pres">
      <dgm:prSet presAssocID="{E2ED2C8F-1762-4C97-B8C2-1CEC5AEF6244}" presName="childNode" presStyleLbl="node1" presStyleIdx="20" presStyleCnt="21">
        <dgm:presLayoutVars>
          <dgm:bulletEnabled val="1"/>
        </dgm:presLayoutVars>
      </dgm:prSet>
      <dgm:spPr/>
    </dgm:pt>
  </dgm:ptLst>
  <dgm:cxnLst>
    <dgm:cxn modelId="{1C71BD01-BF18-4BD5-A5F7-F09BD7ADA797}" type="presOf" srcId="{CA36BCCE-A7CA-41EA-A707-16BC9576BCB0}" destId="{B976853A-5CA6-431D-BA6E-9A7F950EA785}" srcOrd="0" destOrd="0" presId="urn:microsoft.com/office/officeart/2005/8/layout/lProcess2"/>
    <dgm:cxn modelId="{4E7B3F08-0F9F-4247-B451-1E102641F88C}" srcId="{D12689AD-573A-4634-9429-BE949236E69A}" destId="{77D0CB05-F466-4977-A7D0-48828895515D}" srcOrd="0" destOrd="0" parTransId="{4A90F7D6-BB16-4151-969C-882BB759EBA2}" sibTransId="{89FD2F40-259E-4474-A7AF-6241F4F8180E}"/>
    <dgm:cxn modelId="{1094AA0B-2CEF-491E-BC6D-594271D8172D}" srcId="{FEA73FCC-DDD5-4559-B436-259471141E9B}" destId="{E2ED2C8F-1762-4C97-B8C2-1CEC5AEF6244}" srcOrd="6" destOrd="0" parTransId="{DF63ADD6-39C9-4340-9AC1-3B7BC48ED347}" sibTransId="{338DF655-DACC-4045-8392-6E322E17BC4A}"/>
    <dgm:cxn modelId="{A0B52E13-BA6B-4E60-833E-414E6A8E94FD}" srcId="{D12689AD-573A-4634-9429-BE949236E69A}" destId="{4ADDB48C-DDC4-4527-82A5-756CA02EBB93}" srcOrd="2" destOrd="0" parTransId="{6A8884ED-6936-42DB-84CA-0B9E13D73522}" sibTransId="{FEAD13D1-224B-42AB-AD34-B9D79B80302D}"/>
    <dgm:cxn modelId="{F9177717-56FC-4ED1-8319-A4B8DBB954D2}" srcId="{0805A88D-7210-427D-B950-8E9692B74F88}" destId="{66E13901-D39E-410D-A39D-A5B783E814A1}" srcOrd="5" destOrd="0" parTransId="{CE2709DA-18AD-4603-BC20-BA8A6352BAA3}" sibTransId="{198E3421-0EB1-45C8-8214-0D94C394DDE2}"/>
    <dgm:cxn modelId="{0F01041E-BED7-4E21-9E67-10C67069FAC1}" srcId="{0805A88D-7210-427D-B950-8E9692B74F88}" destId="{634A1FAA-F827-483D-B4BD-B8FF1A30A049}" srcOrd="6" destOrd="0" parTransId="{ACDFBFF3-64FC-4B31-B189-E6805BF232B0}" sibTransId="{48ECE6CF-7BD9-4B46-945E-740312F635E0}"/>
    <dgm:cxn modelId="{CFE3BF1E-4EB1-4C85-B4A8-6C381F1E9907}" type="presOf" srcId="{3CE947F1-FDF7-421B-880B-3721A8401DDB}" destId="{FE77A801-2962-457C-99D4-0EDF234DF7EB}" srcOrd="0" destOrd="0" presId="urn:microsoft.com/office/officeart/2005/8/layout/lProcess2"/>
    <dgm:cxn modelId="{54194121-4B7D-41B1-91B1-A4A2A106F0C7}" type="presOf" srcId="{8C5C9084-9E96-4611-94B3-4377D5F6D32C}" destId="{6FD3DA2C-B9E5-44CB-9925-9FF5B4735D54}" srcOrd="0" destOrd="0" presId="urn:microsoft.com/office/officeart/2005/8/layout/lProcess2"/>
    <dgm:cxn modelId="{5EDBED2A-48F6-4E58-968C-6ADC3D488895}" srcId="{D12689AD-573A-4634-9429-BE949236E69A}" destId="{8C5C9084-9E96-4611-94B3-4377D5F6D32C}" srcOrd="4" destOrd="0" parTransId="{98C31B58-96C2-4E1E-8098-20CE0C0B4435}" sibTransId="{11E92F6F-D0C7-4F26-969E-4A5BB6371425}"/>
    <dgm:cxn modelId="{D4A3C92C-205E-4B34-A6F5-25E8374E0E75}" type="presOf" srcId="{4ADDB48C-DDC4-4527-82A5-756CA02EBB93}" destId="{C7D425E0-AD9B-4367-B785-38E4DD173C61}" srcOrd="0" destOrd="0" presId="urn:microsoft.com/office/officeart/2005/8/layout/lProcess2"/>
    <dgm:cxn modelId="{4A3ABE2F-2509-4327-B0AC-D7DA5AD35ECB}" srcId="{0805A88D-7210-427D-B950-8E9692B74F88}" destId="{B7461723-CC06-4075-B690-5486F4F584DF}" srcOrd="1" destOrd="0" parTransId="{79C6A5A0-6878-4CD7-BF7D-52011F8B9B70}" sibTransId="{AF38038A-F752-4279-812C-1A5EE04A5FC6}"/>
    <dgm:cxn modelId="{C590E43B-5A68-4C60-B1E0-C5C95543C9E9}" type="presOf" srcId="{1EF750D3-6005-4EAD-B2F8-D60FF05BBF89}" destId="{6AC42D32-F494-4A02-A867-1EF878227E5D}" srcOrd="0" destOrd="0" presId="urn:microsoft.com/office/officeart/2005/8/layout/lProcess2"/>
    <dgm:cxn modelId="{FB646A3C-AD02-4B9C-8491-A768ABC73DA7}" type="presOf" srcId="{02340911-C322-421C-8224-CAD632AE8829}" destId="{01430105-5EB6-4479-B96C-9D5CC402C10C}" srcOrd="0" destOrd="0" presId="urn:microsoft.com/office/officeart/2005/8/layout/lProcess2"/>
    <dgm:cxn modelId="{07781D5C-55D6-4C7A-A123-142DE56226CA}" type="presOf" srcId="{F7699AC7-C915-4B34-A9FE-9E6E5A641DBB}" destId="{368A6815-10EA-4A99-89A4-DF05B16FA761}" srcOrd="0" destOrd="0" presId="urn:microsoft.com/office/officeart/2005/8/layout/lProcess2"/>
    <dgm:cxn modelId="{9B33555C-8770-492A-AA30-C12A9D89EA78}" type="presOf" srcId="{0805A88D-7210-427D-B950-8E9692B74F88}" destId="{ADD7A18B-7643-4474-955F-1F423EA44A92}" srcOrd="1" destOrd="0" presId="urn:microsoft.com/office/officeart/2005/8/layout/lProcess2"/>
    <dgm:cxn modelId="{DEC4F963-FA0B-4740-A45F-923BF7118408}" type="presOf" srcId="{FEA73FCC-DDD5-4559-B436-259471141E9B}" destId="{62BDCA79-D6C5-4467-AFD2-BA4711A3B1C3}" srcOrd="1" destOrd="0" presId="urn:microsoft.com/office/officeart/2005/8/layout/lProcess2"/>
    <dgm:cxn modelId="{F2F09345-1040-4969-822F-8D02EAEDD3B3}" srcId="{0805A88D-7210-427D-B950-8E9692B74F88}" destId="{02340911-C322-421C-8224-CAD632AE8829}" srcOrd="0" destOrd="0" parTransId="{E9B8FF75-6F2A-40CF-8D21-2B1C818AD827}" sibTransId="{B063B45C-E8A4-41AB-A48E-031AB0AAF15C}"/>
    <dgm:cxn modelId="{2F3C6346-6EB6-462C-BD79-C8392200DD71}" type="presOf" srcId="{C2FBE624-0AB9-4D81-8596-C5B7BFC0E1DB}" destId="{7EB6E957-6729-4608-8F0A-E1F44C3F9F7D}" srcOrd="0" destOrd="0" presId="urn:microsoft.com/office/officeart/2005/8/layout/lProcess2"/>
    <dgm:cxn modelId="{A3CA7D4B-6C87-49E7-9074-B1B5BC568E92}" srcId="{FEA73FCC-DDD5-4559-B436-259471141E9B}" destId="{86F1D948-EF3E-431B-8F93-7884932F6AD5}" srcOrd="0" destOrd="0" parTransId="{CBB885D4-D421-43C8-8D6B-7445C38B65BD}" sibTransId="{D6DF5D74-0E41-4B1C-A263-E7D786135792}"/>
    <dgm:cxn modelId="{8017A34B-7E27-48C5-B70B-B10F7ED63005}" type="presOf" srcId="{79A26ECC-3BF8-4EE4-80DB-53AF92565FDC}" destId="{BE6463D6-6899-4898-9D6A-E3217002E441}" srcOrd="0" destOrd="0" presId="urn:microsoft.com/office/officeart/2005/8/layout/lProcess2"/>
    <dgm:cxn modelId="{077F1F6E-090B-4C35-9137-DE6097A0E568}" type="presOf" srcId="{0805A88D-7210-427D-B950-8E9692B74F88}" destId="{0CC3C613-16DB-42F4-AA89-64081C34883A}" srcOrd="0" destOrd="0" presId="urn:microsoft.com/office/officeart/2005/8/layout/lProcess2"/>
    <dgm:cxn modelId="{C1953E72-498D-449A-BDCB-96E59B4DC9EB}" srcId="{FEA73FCC-DDD5-4559-B436-259471141E9B}" destId="{79A26ECC-3BF8-4EE4-80DB-53AF92565FDC}" srcOrd="3" destOrd="0" parTransId="{A5969E2B-314F-437C-8036-24244069DB37}" sibTransId="{06232CA4-6B18-4DD9-AB98-47EB56B32C3D}"/>
    <dgm:cxn modelId="{63105655-1573-464A-93C4-41B18366D4A7}" srcId="{D12689AD-573A-4634-9429-BE949236E69A}" destId="{8DE0A85D-14D9-4E76-9D12-479B53B33EE8}" srcOrd="1" destOrd="0" parTransId="{179146C7-8043-42F0-8148-0BA0C9F37AFB}" sibTransId="{28F6D47E-E566-497D-83DC-D24E84061570}"/>
    <dgm:cxn modelId="{45D84479-030C-4D53-85C9-4206C0D8BB58}" type="presOf" srcId="{634A1FAA-F827-483D-B4BD-B8FF1A30A049}" destId="{7A6B7447-63C2-4470-8F31-90CAB82D808E}" srcOrd="0" destOrd="0" presId="urn:microsoft.com/office/officeart/2005/8/layout/lProcess2"/>
    <dgm:cxn modelId="{17C18379-0403-4481-95E7-3F912F346841}" srcId="{FEA73FCC-DDD5-4559-B436-259471141E9B}" destId="{C2318A33-94C3-4C55-BA81-ADD2E580492E}" srcOrd="5" destOrd="0" parTransId="{3669F5ED-A0F9-46A1-977A-8EFE90A253E1}" sibTransId="{68434564-EF0C-445B-B0B7-E516B8210A54}"/>
    <dgm:cxn modelId="{5E9A817A-335E-42F2-B570-2683AB7938E6}" srcId="{FEA73FCC-DDD5-4559-B436-259471141E9B}" destId="{F7699AC7-C915-4B34-A9FE-9E6E5A641DBB}" srcOrd="4" destOrd="0" parTransId="{6F9BA0D1-5236-49D5-91D1-BB6B4E264FE3}" sibTransId="{383DDC5D-EEDD-4186-94B2-4AAC52945078}"/>
    <dgm:cxn modelId="{3359857D-9779-4252-BF11-25DAFF3A3284}" srcId="{FEA73FCC-DDD5-4559-B436-259471141E9B}" destId="{C2FBE624-0AB9-4D81-8596-C5B7BFC0E1DB}" srcOrd="2" destOrd="0" parTransId="{0D42ADA0-F6F8-4CA7-B2DA-F50A88C9843A}" sibTransId="{59491EA6-342B-43F0-A761-0918BBBA957D}"/>
    <dgm:cxn modelId="{50BBF57E-A6DE-4475-A9FF-8578769D05AB}" type="presOf" srcId="{C2318A33-94C3-4C55-BA81-ADD2E580492E}" destId="{564A3CA1-FD3D-497E-BF52-1EE2DB29C29E}" srcOrd="0" destOrd="0" presId="urn:microsoft.com/office/officeart/2005/8/layout/lProcess2"/>
    <dgm:cxn modelId="{62BB4982-445A-4B1A-B368-6C9B4C33F76E}" srcId="{0805A88D-7210-427D-B950-8E9692B74F88}" destId="{7DF32EA9-D2B8-4B03-BA40-0EE0A7179F4E}" srcOrd="3" destOrd="0" parTransId="{2E4FAB3F-46C0-48CA-91CD-706C42BFBCC7}" sibTransId="{36975991-D8D7-4193-A99D-E2A52495A515}"/>
    <dgm:cxn modelId="{51597882-F3BA-4590-BF5F-F9FE2490F903}" srcId="{FEA73FCC-DDD5-4559-B436-259471141E9B}" destId="{CA36BCCE-A7CA-41EA-A707-16BC9576BCB0}" srcOrd="1" destOrd="0" parTransId="{A09C61EE-4F68-4014-8DEA-842E046508F1}" sibTransId="{3CF9CE09-69EA-4B70-A05B-18F533D75786}"/>
    <dgm:cxn modelId="{89D11587-2BE7-4587-B1A9-DFC661AECE8F}" type="presOf" srcId="{8DE0A85D-14D9-4E76-9D12-479B53B33EE8}" destId="{850AD2D4-E7FB-431B-ACFD-5D3CFAC88EE6}" srcOrd="0" destOrd="0" presId="urn:microsoft.com/office/officeart/2005/8/layout/lProcess2"/>
    <dgm:cxn modelId="{D1630888-9C24-4613-A1BA-20BFC8ECEA35}" srcId="{D12689AD-573A-4634-9429-BE949236E69A}" destId="{519396B7-B86C-439D-8FE3-113875D30491}" srcOrd="5" destOrd="0" parTransId="{240A1952-CD9B-4110-9CA8-C0FABFDB13F7}" sibTransId="{CB453CF7-9421-42E6-B2D0-1078F42A5264}"/>
    <dgm:cxn modelId="{01467988-F438-4894-AE1D-3E93DD96F8C7}" srcId="{C03802C2-87FD-43E9-A8FC-EE0DA0B40608}" destId="{D12689AD-573A-4634-9429-BE949236E69A}" srcOrd="0" destOrd="0" parTransId="{1229BDD9-3F89-4998-A8B2-E0ED8BA846C2}" sibTransId="{EE42E898-8FCF-4488-B81A-0CE8CBE8D222}"/>
    <dgm:cxn modelId="{73789D8E-CF20-4059-889F-451751D5CBA5}" type="presOf" srcId="{7DF32EA9-D2B8-4B03-BA40-0EE0A7179F4E}" destId="{3D6D3AC1-883C-4A5E-A2B0-9B6D28BCFA6C}" srcOrd="0" destOrd="0" presId="urn:microsoft.com/office/officeart/2005/8/layout/lProcess2"/>
    <dgm:cxn modelId="{F41EC592-8ABD-48D3-B48B-21F6AEF685C4}" type="presOf" srcId="{C03802C2-87FD-43E9-A8FC-EE0DA0B40608}" destId="{C001480A-F42A-4670-A0ED-35502872D837}" srcOrd="0" destOrd="0" presId="urn:microsoft.com/office/officeart/2005/8/layout/lProcess2"/>
    <dgm:cxn modelId="{35A01093-CF45-4788-A59E-69790C64561E}" srcId="{C03802C2-87FD-43E9-A8FC-EE0DA0B40608}" destId="{FEA73FCC-DDD5-4559-B436-259471141E9B}" srcOrd="2" destOrd="0" parTransId="{0F5104E4-B9FE-467F-B1B3-17B7CDA8E6D6}" sibTransId="{D797F720-6402-4FA1-84A6-F08349582C80}"/>
    <dgm:cxn modelId="{2A716898-1D2D-46C7-B504-BAB6FBEE4B88}" type="presOf" srcId="{66E13901-D39E-410D-A39D-A5B783E814A1}" destId="{A3E2AFA6-1711-4CEE-8958-231678F4CF0E}" srcOrd="0" destOrd="0" presId="urn:microsoft.com/office/officeart/2005/8/layout/lProcess2"/>
    <dgm:cxn modelId="{ABFBF59E-EB8B-4BF4-8595-BC70E3189F1C}" type="presOf" srcId="{519396B7-B86C-439D-8FE3-113875D30491}" destId="{D1CF759C-FFDD-4C20-BF6B-CC7B4824610D}" srcOrd="0" destOrd="0" presId="urn:microsoft.com/office/officeart/2005/8/layout/lProcess2"/>
    <dgm:cxn modelId="{3AB483A2-62EB-49E8-99B2-B6516F7A926C}" type="presOf" srcId="{E2ED2C8F-1762-4C97-B8C2-1CEC5AEF6244}" destId="{B122BAE8-D5B8-4748-9842-5340D39D1A08}" srcOrd="0" destOrd="0" presId="urn:microsoft.com/office/officeart/2005/8/layout/lProcess2"/>
    <dgm:cxn modelId="{DB2754A4-769F-4EA7-87E6-3B34BA143EE9}" srcId="{D12689AD-573A-4634-9429-BE949236E69A}" destId="{3CE947F1-FDF7-421B-880B-3721A8401DDB}" srcOrd="3" destOrd="0" parTransId="{B0C9CD88-A84D-4A9D-B8B6-4D0D0F5879C9}" sibTransId="{FCCF3B40-C880-4F45-BADB-5D73B8B49E18}"/>
    <dgm:cxn modelId="{8F9BC9AB-90F2-4878-B93D-833F9264BCC7}" type="presOf" srcId="{D12689AD-573A-4634-9429-BE949236E69A}" destId="{83E8D76F-B406-4240-9612-7B3F82D68C72}" srcOrd="1" destOrd="0" presId="urn:microsoft.com/office/officeart/2005/8/layout/lProcess2"/>
    <dgm:cxn modelId="{D05608B0-9C8E-49EE-8992-20F4D3666341}" type="presOf" srcId="{FEA73FCC-DDD5-4559-B436-259471141E9B}" destId="{D7BFEFF0-1773-4BFF-B849-7C2FC7F96CE2}" srcOrd="0" destOrd="0" presId="urn:microsoft.com/office/officeart/2005/8/layout/lProcess2"/>
    <dgm:cxn modelId="{0E3D3CBD-6AE9-429D-A3B5-719378B73B7F}" type="presOf" srcId="{38B515E7-02FE-4D33-9EFA-7983B360002A}" destId="{FDCCAB20-1352-49C7-9649-33807B1859D4}" srcOrd="0" destOrd="0" presId="urn:microsoft.com/office/officeart/2005/8/layout/lProcess2"/>
    <dgm:cxn modelId="{2C3524C8-7E0E-42F1-95C7-C1761FEE60CB}" srcId="{0805A88D-7210-427D-B950-8E9692B74F88}" destId="{F45E6662-EF06-4A73-978C-21F48C071683}" srcOrd="4" destOrd="0" parTransId="{1FB2C999-3444-40A2-9F9D-11993BC58174}" sibTransId="{29FBF083-65C8-44B2-9060-032FF52A7250}"/>
    <dgm:cxn modelId="{F53750C9-9F02-4479-B17F-50A24EA82EF7}" type="presOf" srcId="{B7461723-CC06-4075-B690-5486F4F584DF}" destId="{53B120E9-764A-4B90-A3E6-787713F34A8F}" srcOrd="0" destOrd="0" presId="urn:microsoft.com/office/officeart/2005/8/layout/lProcess2"/>
    <dgm:cxn modelId="{A61EA5E1-CFC1-4ABB-8B0E-172B9D426AEA}" srcId="{C03802C2-87FD-43E9-A8FC-EE0DA0B40608}" destId="{0805A88D-7210-427D-B950-8E9692B74F88}" srcOrd="1" destOrd="0" parTransId="{78612B30-03BF-46D6-91DC-7EC8E8AA4C44}" sibTransId="{7208E6FD-D9C7-4F1C-9927-A8C469A4F7F2}"/>
    <dgm:cxn modelId="{D25F36EA-A31A-40BA-902C-57970EBB266C}" srcId="{0805A88D-7210-427D-B950-8E9692B74F88}" destId="{38B515E7-02FE-4D33-9EFA-7983B360002A}" srcOrd="2" destOrd="0" parTransId="{9B88619E-8227-412D-BA5A-626BE4888A54}" sibTransId="{F82C966B-E875-411A-B6DA-B6E57E885D62}"/>
    <dgm:cxn modelId="{A58F9DEA-C5ED-44E5-80D8-301D367AD284}" type="presOf" srcId="{77D0CB05-F466-4977-A7D0-48828895515D}" destId="{71165B23-AA0E-4A34-829A-A8EAB74824E8}" srcOrd="0" destOrd="0" presId="urn:microsoft.com/office/officeart/2005/8/layout/lProcess2"/>
    <dgm:cxn modelId="{9F79E8F0-C1B0-47D5-A1E8-9A80ABED4656}" srcId="{D12689AD-573A-4634-9429-BE949236E69A}" destId="{1EF750D3-6005-4EAD-B2F8-D60FF05BBF89}" srcOrd="6" destOrd="0" parTransId="{E78854BA-1558-4CF4-9515-DCA221E9AB89}" sibTransId="{71E51094-B885-4D97-98CF-7EFD6D51E39C}"/>
    <dgm:cxn modelId="{C6F81CF1-0F3A-4E2A-975C-F8873B6E13F7}" type="presOf" srcId="{F45E6662-EF06-4A73-978C-21F48C071683}" destId="{EBB43AFE-86E8-41FF-929D-607B51061C87}" srcOrd="0" destOrd="0" presId="urn:microsoft.com/office/officeart/2005/8/layout/lProcess2"/>
    <dgm:cxn modelId="{A2DDB1F2-A358-4BB5-BC44-E28570F3B2B0}" type="presOf" srcId="{86F1D948-EF3E-431B-8F93-7884932F6AD5}" destId="{02939C9B-35FF-423A-B6CB-C74703C7AF5E}" srcOrd="0" destOrd="0" presId="urn:microsoft.com/office/officeart/2005/8/layout/lProcess2"/>
    <dgm:cxn modelId="{F9A887FC-F6BB-4CD1-B077-127957D13FCB}" type="presOf" srcId="{D12689AD-573A-4634-9429-BE949236E69A}" destId="{F71FB5E3-3F4F-4682-A8F9-54EE2A322B70}" srcOrd="0" destOrd="0" presId="urn:microsoft.com/office/officeart/2005/8/layout/lProcess2"/>
    <dgm:cxn modelId="{1990F704-BF83-4721-84B8-A297DE467FBF}" type="presParOf" srcId="{C001480A-F42A-4670-A0ED-35502872D837}" destId="{712C4A0E-2F93-4A94-A43F-1D80761B258D}" srcOrd="0" destOrd="0" presId="urn:microsoft.com/office/officeart/2005/8/layout/lProcess2"/>
    <dgm:cxn modelId="{903617BD-EC7C-479F-9442-03731365B94C}" type="presParOf" srcId="{712C4A0E-2F93-4A94-A43F-1D80761B258D}" destId="{F71FB5E3-3F4F-4682-A8F9-54EE2A322B70}" srcOrd="0" destOrd="0" presId="urn:microsoft.com/office/officeart/2005/8/layout/lProcess2"/>
    <dgm:cxn modelId="{E4ED0D31-9232-4B1F-BE90-AE855C6117D8}" type="presParOf" srcId="{712C4A0E-2F93-4A94-A43F-1D80761B258D}" destId="{83E8D76F-B406-4240-9612-7B3F82D68C72}" srcOrd="1" destOrd="0" presId="urn:microsoft.com/office/officeart/2005/8/layout/lProcess2"/>
    <dgm:cxn modelId="{AE6EFB78-9E6E-40A1-BA18-8437FE101E0D}" type="presParOf" srcId="{712C4A0E-2F93-4A94-A43F-1D80761B258D}" destId="{50BB6C80-4A0D-4011-A03B-6267DFC06E4A}" srcOrd="2" destOrd="0" presId="urn:microsoft.com/office/officeart/2005/8/layout/lProcess2"/>
    <dgm:cxn modelId="{9C72BD70-20E1-4498-B3B9-A824CA6A6F80}" type="presParOf" srcId="{50BB6C80-4A0D-4011-A03B-6267DFC06E4A}" destId="{AB43BF80-A384-40AB-B7B5-6CDA92E94051}" srcOrd="0" destOrd="0" presId="urn:microsoft.com/office/officeart/2005/8/layout/lProcess2"/>
    <dgm:cxn modelId="{9012C62C-5D64-4A74-8DB7-67BDB2C71CB8}" type="presParOf" srcId="{AB43BF80-A384-40AB-B7B5-6CDA92E94051}" destId="{71165B23-AA0E-4A34-829A-A8EAB74824E8}" srcOrd="0" destOrd="0" presId="urn:microsoft.com/office/officeart/2005/8/layout/lProcess2"/>
    <dgm:cxn modelId="{F57093FD-4A42-4EDB-9153-BA76EBAD6D85}" type="presParOf" srcId="{AB43BF80-A384-40AB-B7B5-6CDA92E94051}" destId="{279B0E27-F629-4BCB-A9ED-CE92724F0573}" srcOrd="1" destOrd="0" presId="urn:microsoft.com/office/officeart/2005/8/layout/lProcess2"/>
    <dgm:cxn modelId="{AED4FE82-0F20-43A6-9B33-1B6F86768D4C}" type="presParOf" srcId="{AB43BF80-A384-40AB-B7B5-6CDA92E94051}" destId="{850AD2D4-E7FB-431B-ACFD-5D3CFAC88EE6}" srcOrd="2" destOrd="0" presId="urn:microsoft.com/office/officeart/2005/8/layout/lProcess2"/>
    <dgm:cxn modelId="{9FF11C14-A992-431B-9294-52F5435621B8}" type="presParOf" srcId="{AB43BF80-A384-40AB-B7B5-6CDA92E94051}" destId="{FD03D485-ABA6-46BF-A731-4B69262C977C}" srcOrd="3" destOrd="0" presId="urn:microsoft.com/office/officeart/2005/8/layout/lProcess2"/>
    <dgm:cxn modelId="{855B3D21-C148-4B08-A1B3-325C0A9FE6E2}" type="presParOf" srcId="{AB43BF80-A384-40AB-B7B5-6CDA92E94051}" destId="{C7D425E0-AD9B-4367-B785-38E4DD173C61}" srcOrd="4" destOrd="0" presId="urn:microsoft.com/office/officeart/2005/8/layout/lProcess2"/>
    <dgm:cxn modelId="{F1E5F73C-2ADE-4715-98C3-61406A9EB77D}" type="presParOf" srcId="{AB43BF80-A384-40AB-B7B5-6CDA92E94051}" destId="{D445F78A-B596-4377-98F7-B5C6E1D1C14B}" srcOrd="5" destOrd="0" presId="urn:microsoft.com/office/officeart/2005/8/layout/lProcess2"/>
    <dgm:cxn modelId="{DABAB95E-4EDF-480F-824D-F037D0815FE1}" type="presParOf" srcId="{AB43BF80-A384-40AB-B7B5-6CDA92E94051}" destId="{FE77A801-2962-457C-99D4-0EDF234DF7EB}" srcOrd="6" destOrd="0" presId="urn:microsoft.com/office/officeart/2005/8/layout/lProcess2"/>
    <dgm:cxn modelId="{476457E9-D391-4307-9525-BDDB18850650}" type="presParOf" srcId="{AB43BF80-A384-40AB-B7B5-6CDA92E94051}" destId="{F17ECD16-8F9D-4E0A-A595-03B168EAA887}" srcOrd="7" destOrd="0" presId="urn:microsoft.com/office/officeart/2005/8/layout/lProcess2"/>
    <dgm:cxn modelId="{A5596052-CAE3-4B57-BB11-1875827C15CF}" type="presParOf" srcId="{AB43BF80-A384-40AB-B7B5-6CDA92E94051}" destId="{6FD3DA2C-B9E5-44CB-9925-9FF5B4735D54}" srcOrd="8" destOrd="0" presId="urn:microsoft.com/office/officeart/2005/8/layout/lProcess2"/>
    <dgm:cxn modelId="{81EA91E1-163D-4E92-AEF3-86F6B8E400F9}" type="presParOf" srcId="{AB43BF80-A384-40AB-B7B5-6CDA92E94051}" destId="{601DD1E3-8588-4156-8402-1F52807391E6}" srcOrd="9" destOrd="0" presId="urn:microsoft.com/office/officeart/2005/8/layout/lProcess2"/>
    <dgm:cxn modelId="{B71D7E7A-59AB-43B6-B6FD-0DFB5634B541}" type="presParOf" srcId="{AB43BF80-A384-40AB-B7B5-6CDA92E94051}" destId="{D1CF759C-FFDD-4C20-BF6B-CC7B4824610D}" srcOrd="10" destOrd="0" presId="urn:microsoft.com/office/officeart/2005/8/layout/lProcess2"/>
    <dgm:cxn modelId="{CB956458-63D2-4767-A1B3-06EFEAFBF848}" type="presParOf" srcId="{AB43BF80-A384-40AB-B7B5-6CDA92E94051}" destId="{9FE6D0B1-2FB3-405E-88A3-F25683C9D4B6}" srcOrd="11" destOrd="0" presId="urn:microsoft.com/office/officeart/2005/8/layout/lProcess2"/>
    <dgm:cxn modelId="{1F80B415-AC30-41D6-AAE4-FCC143F7F78A}" type="presParOf" srcId="{AB43BF80-A384-40AB-B7B5-6CDA92E94051}" destId="{6AC42D32-F494-4A02-A867-1EF878227E5D}" srcOrd="12" destOrd="0" presId="urn:microsoft.com/office/officeart/2005/8/layout/lProcess2"/>
    <dgm:cxn modelId="{BC8821B4-B756-41C1-8352-E49BDA868A1F}" type="presParOf" srcId="{C001480A-F42A-4670-A0ED-35502872D837}" destId="{A9927C20-89F4-433D-A0C6-9C75B0882D9D}" srcOrd="1" destOrd="0" presId="urn:microsoft.com/office/officeart/2005/8/layout/lProcess2"/>
    <dgm:cxn modelId="{DFD581A4-7680-4A00-8100-C6846B14DB7C}" type="presParOf" srcId="{C001480A-F42A-4670-A0ED-35502872D837}" destId="{FDC6237A-3E9E-450F-9A4A-A195C475D81C}" srcOrd="2" destOrd="0" presId="urn:microsoft.com/office/officeart/2005/8/layout/lProcess2"/>
    <dgm:cxn modelId="{B245B15E-9906-4DC7-B5C7-92601CDB8307}" type="presParOf" srcId="{FDC6237A-3E9E-450F-9A4A-A195C475D81C}" destId="{0CC3C613-16DB-42F4-AA89-64081C34883A}" srcOrd="0" destOrd="0" presId="urn:microsoft.com/office/officeart/2005/8/layout/lProcess2"/>
    <dgm:cxn modelId="{15099F26-CD4B-4100-9166-FAAE616CED41}" type="presParOf" srcId="{FDC6237A-3E9E-450F-9A4A-A195C475D81C}" destId="{ADD7A18B-7643-4474-955F-1F423EA44A92}" srcOrd="1" destOrd="0" presId="urn:microsoft.com/office/officeart/2005/8/layout/lProcess2"/>
    <dgm:cxn modelId="{C3F28010-50E1-4B1A-8589-0A7CBD6E3538}" type="presParOf" srcId="{FDC6237A-3E9E-450F-9A4A-A195C475D81C}" destId="{CB7342F3-14FC-4985-BBCE-5AFA15648AD3}" srcOrd="2" destOrd="0" presId="urn:microsoft.com/office/officeart/2005/8/layout/lProcess2"/>
    <dgm:cxn modelId="{A1DB6FFC-33E1-4009-B6EE-3986A2D4AD82}" type="presParOf" srcId="{CB7342F3-14FC-4985-BBCE-5AFA15648AD3}" destId="{89E99D5F-BF79-4B49-9A8E-1893F522C52F}" srcOrd="0" destOrd="0" presId="urn:microsoft.com/office/officeart/2005/8/layout/lProcess2"/>
    <dgm:cxn modelId="{6B45E64C-D725-4439-B475-FB1B9AD57BFF}" type="presParOf" srcId="{89E99D5F-BF79-4B49-9A8E-1893F522C52F}" destId="{01430105-5EB6-4479-B96C-9D5CC402C10C}" srcOrd="0" destOrd="0" presId="urn:microsoft.com/office/officeart/2005/8/layout/lProcess2"/>
    <dgm:cxn modelId="{93224652-22E2-4FAD-8C5B-3AD615D5698B}" type="presParOf" srcId="{89E99D5F-BF79-4B49-9A8E-1893F522C52F}" destId="{13D2992D-1D4A-46E6-A5F2-C2562F661DCD}" srcOrd="1" destOrd="0" presId="urn:microsoft.com/office/officeart/2005/8/layout/lProcess2"/>
    <dgm:cxn modelId="{779CD59A-2FF2-4D3B-B5E0-167DD8822A57}" type="presParOf" srcId="{89E99D5F-BF79-4B49-9A8E-1893F522C52F}" destId="{53B120E9-764A-4B90-A3E6-787713F34A8F}" srcOrd="2" destOrd="0" presId="urn:microsoft.com/office/officeart/2005/8/layout/lProcess2"/>
    <dgm:cxn modelId="{F4993EC7-4BC5-430B-84D2-52107992FFBC}" type="presParOf" srcId="{89E99D5F-BF79-4B49-9A8E-1893F522C52F}" destId="{FF15459C-89C0-4592-A5DA-571F42C2D201}" srcOrd="3" destOrd="0" presId="urn:microsoft.com/office/officeart/2005/8/layout/lProcess2"/>
    <dgm:cxn modelId="{62962ADB-02A8-4344-864A-A5378D5C7BED}" type="presParOf" srcId="{89E99D5F-BF79-4B49-9A8E-1893F522C52F}" destId="{FDCCAB20-1352-49C7-9649-33807B1859D4}" srcOrd="4" destOrd="0" presId="urn:microsoft.com/office/officeart/2005/8/layout/lProcess2"/>
    <dgm:cxn modelId="{32828911-FAD4-474A-995A-31FFB073DA62}" type="presParOf" srcId="{89E99D5F-BF79-4B49-9A8E-1893F522C52F}" destId="{E041368A-52F6-4E76-90B5-2F59DFB5D675}" srcOrd="5" destOrd="0" presId="urn:microsoft.com/office/officeart/2005/8/layout/lProcess2"/>
    <dgm:cxn modelId="{2183E709-54BB-4D4B-B209-A9A3629A808C}" type="presParOf" srcId="{89E99D5F-BF79-4B49-9A8E-1893F522C52F}" destId="{3D6D3AC1-883C-4A5E-A2B0-9B6D28BCFA6C}" srcOrd="6" destOrd="0" presId="urn:microsoft.com/office/officeart/2005/8/layout/lProcess2"/>
    <dgm:cxn modelId="{70A30679-5DF3-4993-9FE5-346791C0978E}" type="presParOf" srcId="{89E99D5F-BF79-4B49-9A8E-1893F522C52F}" destId="{C45C2D0D-F608-4A86-AE95-AD9112575D83}" srcOrd="7" destOrd="0" presId="urn:microsoft.com/office/officeart/2005/8/layout/lProcess2"/>
    <dgm:cxn modelId="{0A4B88C4-1D8A-40FB-BC0D-48B7B1AA3EFE}" type="presParOf" srcId="{89E99D5F-BF79-4B49-9A8E-1893F522C52F}" destId="{EBB43AFE-86E8-41FF-929D-607B51061C87}" srcOrd="8" destOrd="0" presId="urn:microsoft.com/office/officeart/2005/8/layout/lProcess2"/>
    <dgm:cxn modelId="{04634927-EE86-4D30-A144-AEE019E4207C}" type="presParOf" srcId="{89E99D5F-BF79-4B49-9A8E-1893F522C52F}" destId="{5310140B-EE74-4CC0-A7BE-1F094CB2A99D}" srcOrd="9" destOrd="0" presId="urn:microsoft.com/office/officeart/2005/8/layout/lProcess2"/>
    <dgm:cxn modelId="{2C919270-3896-43DD-9398-111C034AEA92}" type="presParOf" srcId="{89E99D5F-BF79-4B49-9A8E-1893F522C52F}" destId="{A3E2AFA6-1711-4CEE-8958-231678F4CF0E}" srcOrd="10" destOrd="0" presId="urn:microsoft.com/office/officeart/2005/8/layout/lProcess2"/>
    <dgm:cxn modelId="{FEAECB0C-F5C4-4402-8881-65E508609157}" type="presParOf" srcId="{89E99D5F-BF79-4B49-9A8E-1893F522C52F}" destId="{AB899C80-7044-48EF-9F1A-1339FCC6B856}" srcOrd="11" destOrd="0" presId="urn:microsoft.com/office/officeart/2005/8/layout/lProcess2"/>
    <dgm:cxn modelId="{DFE65683-66D2-4D67-8EF7-6EBB72C4F8E7}" type="presParOf" srcId="{89E99D5F-BF79-4B49-9A8E-1893F522C52F}" destId="{7A6B7447-63C2-4470-8F31-90CAB82D808E}" srcOrd="12" destOrd="0" presId="urn:microsoft.com/office/officeart/2005/8/layout/lProcess2"/>
    <dgm:cxn modelId="{CCFCEEA7-8F4A-4EE4-9DB1-8E8C620DA57C}" type="presParOf" srcId="{C001480A-F42A-4670-A0ED-35502872D837}" destId="{C41DB21C-DC1C-49D2-87B4-118C69229BBA}" srcOrd="3" destOrd="0" presId="urn:microsoft.com/office/officeart/2005/8/layout/lProcess2"/>
    <dgm:cxn modelId="{F3C1B705-D580-43C0-B271-15FDA24D5499}" type="presParOf" srcId="{C001480A-F42A-4670-A0ED-35502872D837}" destId="{C0B4E3CB-BE3B-42AA-B95F-376764BF8C91}" srcOrd="4" destOrd="0" presId="urn:microsoft.com/office/officeart/2005/8/layout/lProcess2"/>
    <dgm:cxn modelId="{A426C7DE-A64B-452E-9B6F-8923CA73E381}" type="presParOf" srcId="{C0B4E3CB-BE3B-42AA-B95F-376764BF8C91}" destId="{D7BFEFF0-1773-4BFF-B849-7C2FC7F96CE2}" srcOrd="0" destOrd="0" presId="urn:microsoft.com/office/officeart/2005/8/layout/lProcess2"/>
    <dgm:cxn modelId="{A12FAA30-7D97-413A-ADDC-C6680959E313}" type="presParOf" srcId="{C0B4E3CB-BE3B-42AA-B95F-376764BF8C91}" destId="{62BDCA79-D6C5-4467-AFD2-BA4711A3B1C3}" srcOrd="1" destOrd="0" presId="urn:microsoft.com/office/officeart/2005/8/layout/lProcess2"/>
    <dgm:cxn modelId="{C0A137A0-43AB-46C1-AEAA-125480D3B372}" type="presParOf" srcId="{C0B4E3CB-BE3B-42AA-B95F-376764BF8C91}" destId="{AF3EC2FB-39F2-4DC5-97AF-6DC823606CF3}" srcOrd="2" destOrd="0" presId="urn:microsoft.com/office/officeart/2005/8/layout/lProcess2"/>
    <dgm:cxn modelId="{8C798963-16C0-47A1-BEF8-0A71C47E3687}" type="presParOf" srcId="{AF3EC2FB-39F2-4DC5-97AF-6DC823606CF3}" destId="{20764458-F5CC-480A-8F41-5DB5BB18AF6A}" srcOrd="0" destOrd="0" presId="urn:microsoft.com/office/officeart/2005/8/layout/lProcess2"/>
    <dgm:cxn modelId="{87C725C2-922E-4C9B-A215-FEE447D2534E}" type="presParOf" srcId="{20764458-F5CC-480A-8F41-5DB5BB18AF6A}" destId="{02939C9B-35FF-423A-B6CB-C74703C7AF5E}" srcOrd="0" destOrd="0" presId="urn:microsoft.com/office/officeart/2005/8/layout/lProcess2"/>
    <dgm:cxn modelId="{18D01DD2-8D44-4A68-9B55-8BA88D08913E}" type="presParOf" srcId="{20764458-F5CC-480A-8F41-5DB5BB18AF6A}" destId="{55E92CB1-FE08-48A9-8AB4-D147AC43FD3D}" srcOrd="1" destOrd="0" presId="urn:microsoft.com/office/officeart/2005/8/layout/lProcess2"/>
    <dgm:cxn modelId="{221FE755-E71B-461F-A4FE-5C67980B7355}" type="presParOf" srcId="{20764458-F5CC-480A-8F41-5DB5BB18AF6A}" destId="{B976853A-5CA6-431D-BA6E-9A7F950EA785}" srcOrd="2" destOrd="0" presId="urn:microsoft.com/office/officeart/2005/8/layout/lProcess2"/>
    <dgm:cxn modelId="{F592E192-2498-4921-AF59-BEA97256C2E5}" type="presParOf" srcId="{20764458-F5CC-480A-8F41-5DB5BB18AF6A}" destId="{ADF5CDE2-E84C-4CD3-8722-E9DE6DF4779A}" srcOrd="3" destOrd="0" presId="urn:microsoft.com/office/officeart/2005/8/layout/lProcess2"/>
    <dgm:cxn modelId="{3A8B2F26-F6F4-4FB4-AFA7-48900A810F82}" type="presParOf" srcId="{20764458-F5CC-480A-8F41-5DB5BB18AF6A}" destId="{7EB6E957-6729-4608-8F0A-E1F44C3F9F7D}" srcOrd="4" destOrd="0" presId="urn:microsoft.com/office/officeart/2005/8/layout/lProcess2"/>
    <dgm:cxn modelId="{7FA64026-11B1-4116-9DCB-0CA2ABBA396C}" type="presParOf" srcId="{20764458-F5CC-480A-8F41-5DB5BB18AF6A}" destId="{177E6F66-5E38-42F5-9F81-0AF2B6ABD203}" srcOrd="5" destOrd="0" presId="urn:microsoft.com/office/officeart/2005/8/layout/lProcess2"/>
    <dgm:cxn modelId="{8B35A583-A80E-4BE3-84F6-AFB81380822E}" type="presParOf" srcId="{20764458-F5CC-480A-8F41-5DB5BB18AF6A}" destId="{BE6463D6-6899-4898-9D6A-E3217002E441}" srcOrd="6" destOrd="0" presId="urn:microsoft.com/office/officeart/2005/8/layout/lProcess2"/>
    <dgm:cxn modelId="{1723EA57-A7CB-44D2-8018-E6CA0BA8BD98}" type="presParOf" srcId="{20764458-F5CC-480A-8F41-5DB5BB18AF6A}" destId="{358BA6A2-08F4-4C0C-99D0-AAB117144EE9}" srcOrd="7" destOrd="0" presId="urn:microsoft.com/office/officeart/2005/8/layout/lProcess2"/>
    <dgm:cxn modelId="{5E864CD6-4FE1-4D0B-B268-55668B2AFA82}" type="presParOf" srcId="{20764458-F5CC-480A-8F41-5DB5BB18AF6A}" destId="{368A6815-10EA-4A99-89A4-DF05B16FA761}" srcOrd="8" destOrd="0" presId="urn:microsoft.com/office/officeart/2005/8/layout/lProcess2"/>
    <dgm:cxn modelId="{117981D4-D772-4AFA-A6F7-639CD578A2E7}" type="presParOf" srcId="{20764458-F5CC-480A-8F41-5DB5BB18AF6A}" destId="{C5A26391-E494-4A54-A1A9-A377A069449D}" srcOrd="9" destOrd="0" presId="urn:microsoft.com/office/officeart/2005/8/layout/lProcess2"/>
    <dgm:cxn modelId="{B4A58228-59E4-437A-B91C-E8AC9A23F30F}" type="presParOf" srcId="{20764458-F5CC-480A-8F41-5DB5BB18AF6A}" destId="{564A3CA1-FD3D-497E-BF52-1EE2DB29C29E}" srcOrd="10" destOrd="0" presId="urn:microsoft.com/office/officeart/2005/8/layout/lProcess2"/>
    <dgm:cxn modelId="{ACC795DB-C410-49BE-A516-F4360572F3D6}" type="presParOf" srcId="{20764458-F5CC-480A-8F41-5DB5BB18AF6A}" destId="{0BEC5A03-7B0C-47C0-A4E8-407A4927D66E}" srcOrd="11" destOrd="0" presId="urn:microsoft.com/office/officeart/2005/8/layout/lProcess2"/>
    <dgm:cxn modelId="{FFE982E9-F411-4F90-8378-EECF519A3FBF}" type="presParOf" srcId="{20764458-F5CC-480A-8F41-5DB5BB18AF6A}" destId="{B122BAE8-D5B8-4748-9842-5340D39D1A08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0D11BF3-8E22-452C-8242-464E43EF050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A010FFA-8947-4446-99EB-95FB7AF17A3C}">
      <dgm:prSet phldrT="[Texto]"/>
      <dgm:spPr/>
      <dgm:t>
        <a:bodyPr/>
        <a:lstStyle/>
        <a:p>
          <a:r>
            <a:rPr lang="es-MX" dirty="0"/>
            <a:t>Requisitos de las deducciones</a:t>
          </a:r>
        </a:p>
      </dgm:t>
    </dgm:pt>
    <dgm:pt modelId="{8824298D-B289-432B-8010-9D04091B2F9E}" type="parTrans" cxnId="{2B776BF2-16FD-4BC0-BBCA-80DB61057ED2}">
      <dgm:prSet/>
      <dgm:spPr/>
      <dgm:t>
        <a:bodyPr/>
        <a:lstStyle/>
        <a:p>
          <a:endParaRPr lang="es-MX"/>
        </a:p>
      </dgm:t>
    </dgm:pt>
    <dgm:pt modelId="{21F64408-B841-4CE2-948C-0B56A4D7332D}" type="sibTrans" cxnId="{2B776BF2-16FD-4BC0-BBCA-80DB61057ED2}">
      <dgm:prSet/>
      <dgm:spPr/>
      <dgm:t>
        <a:bodyPr/>
        <a:lstStyle/>
        <a:p>
          <a:endParaRPr lang="es-MX"/>
        </a:p>
      </dgm:t>
    </dgm:pt>
    <dgm:pt modelId="{777B2AF5-76F4-49BE-8967-A9E8447CFE81}">
      <dgm:prSet phldrT="[Texto]"/>
      <dgm:spPr/>
      <dgm:t>
        <a:bodyPr/>
        <a:lstStyle/>
        <a:p>
          <a:r>
            <a:rPr lang="es-MX" dirty="0"/>
            <a:t>Art. 27 LISR</a:t>
          </a:r>
        </a:p>
      </dgm:t>
    </dgm:pt>
    <dgm:pt modelId="{BAFDCE40-E1B7-4773-8051-43EAE9E71E74}" type="parTrans" cxnId="{224C7F13-1E04-4636-A383-60B5FDB8CB6E}">
      <dgm:prSet/>
      <dgm:spPr/>
      <dgm:t>
        <a:bodyPr/>
        <a:lstStyle/>
        <a:p>
          <a:endParaRPr lang="es-MX"/>
        </a:p>
      </dgm:t>
    </dgm:pt>
    <dgm:pt modelId="{8AB0E931-36EA-41CB-BCEB-885D6D7F3E68}" type="sibTrans" cxnId="{224C7F13-1E04-4636-A383-60B5FDB8CB6E}">
      <dgm:prSet/>
      <dgm:spPr/>
      <dgm:t>
        <a:bodyPr/>
        <a:lstStyle/>
        <a:p>
          <a:endParaRPr lang="es-MX"/>
        </a:p>
      </dgm:t>
    </dgm:pt>
    <dgm:pt modelId="{0C672895-A7EC-4056-A213-9517AEA41270}">
      <dgm:prSet phldrT="[Texto]"/>
      <dgm:spPr/>
      <dgm:t>
        <a:bodyPr/>
        <a:lstStyle/>
        <a:p>
          <a:r>
            <a:rPr lang="es-MX" dirty="0"/>
            <a:t>Régimen general</a:t>
          </a:r>
        </a:p>
      </dgm:t>
    </dgm:pt>
    <dgm:pt modelId="{D616D49C-B15D-4EF4-A246-37564368EE44}" type="parTrans" cxnId="{0EB4520E-4C25-4C8E-8B9C-11D0D654C089}">
      <dgm:prSet/>
      <dgm:spPr/>
      <dgm:t>
        <a:bodyPr/>
        <a:lstStyle/>
        <a:p>
          <a:endParaRPr lang="es-MX"/>
        </a:p>
      </dgm:t>
    </dgm:pt>
    <dgm:pt modelId="{4864B13E-459C-4B0F-8DCC-F7F7F1E222BE}" type="sibTrans" cxnId="{0EB4520E-4C25-4C8E-8B9C-11D0D654C089}">
      <dgm:prSet/>
      <dgm:spPr/>
      <dgm:t>
        <a:bodyPr/>
        <a:lstStyle/>
        <a:p>
          <a:endParaRPr lang="es-MX"/>
        </a:p>
      </dgm:t>
    </dgm:pt>
    <dgm:pt modelId="{573B4221-1BA5-4B89-B8D3-BEA312822974}">
      <dgm:prSet phldrT="[Texto]"/>
      <dgm:spPr/>
      <dgm:t>
        <a:bodyPr/>
        <a:lstStyle/>
        <a:p>
          <a:r>
            <a:rPr lang="es-MX" dirty="0"/>
            <a:t>No deducibles</a:t>
          </a:r>
        </a:p>
      </dgm:t>
    </dgm:pt>
    <dgm:pt modelId="{B47902C7-EE28-482F-9F7D-9EC703AC6DED}" type="parTrans" cxnId="{6373116E-16CA-4647-B5DD-0FA6FF5F6AAC}">
      <dgm:prSet/>
      <dgm:spPr/>
      <dgm:t>
        <a:bodyPr/>
        <a:lstStyle/>
        <a:p>
          <a:endParaRPr lang="es-MX"/>
        </a:p>
      </dgm:t>
    </dgm:pt>
    <dgm:pt modelId="{A9061502-ED20-4A19-8CE8-AF806E0938E4}" type="sibTrans" cxnId="{6373116E-16CA-4647-B5DD-0FA6FF5F6AAC}">
      <dgm:prSet/>
      <dgm:spPr/>
      <dgm:t>
        <a:bodyPr/>
        <a:lstStyle/>
        <a:p>
          <a:endParaRPr lang="es-MX"/>
        </a:p>
      </dgm:t>
    </dgm:pt>
    <dgm:pt modelId="{F3F6A07C-86A2-4B49-82E3-9238110BEE9E}">
      <dgm:prSet phldrT="[Texto]"/>
      <dgm:spPr/>
      <dgm:t>
        <a:bodyPr/>
        <a:lstStyle/>
        <a:p>
          <a:r>
            <a:rPr lang="es-MX" dirty="0"/>
            <a:t>Art. 28 LISR</a:t>
          </a:r>
        </a:p>
      </dgm:t>
    </dgm:pt>
    <dgm:pt modelId="{086131E1-E34B-4DD8-96B8-79B373E7EB0B}" type="parTrans" cxnId="{037355FE-4CFE-45D6-9CB1-E254DDBBC514}">
      <dgm:prSet/>
      <dgm:spPr/>
      <dgm:t>
        <a:bodyPr/>
        <a:lstStyle/>
        <a:p>
          <a:endParaRPr lang="es-MX"/>
        </a:p>
      </dgm:t>
    </dgm:pt>
    <dgm:pt modelId="{08421AE5-DAA3-4A11-BDD3-60E3357A0AD3}" type="sibTrans" cxnId="{037355FE-4CFE-45D6-9CB1-E254DDBBC514}">
      <dgm:prSet/>
      <dgm:spPr/>
      <dgm:t>
        <a:bodyPr/>
        <a:lstStyle/>
        <a:p>
          <a:endParaRPr lang="es-MX"/>
        </a:p>
      </dgm:t>
    </dgm:pt>
    <dgm:pt modelId="{44FDE702-061F-4506-AADB-66447A568E8D}">
      <dgm:prSet phldrT="[Texto]"/>
      <dgm:spPr/>
      <dgm:t>
        <a:bodyPr/>
        <a:lstStyle/>
        <a:p>
          <a:r>
            <a:rPr lang="es-MX" dirty="0"/>
            <a:t>Régimen general</a:t>
          </a:r>
        </a:p>
      </dgm:t>
    </dgm:pt>
    <dgm:pt modelId="{BC2CBA7C-18AD-4F72-99BB-76727BB43956}" type="parTrans" cxnId="{FB8733A4-EEB1-4DBF-8A71-3EC1838B0D11}">
      <dgm:prSet/>
      <dgm:spPr/>
      <dgm:t>
        <a:bodyPr/>
        <a:lstStyle/>
        <a:p>
          <a:endParaRPr lang="es-MX"/>
        </a:p>
      </dgm:t>
    </dgm:pt>
    <dgm:pt modelId="{41B91743-9906-4A69-B948-DBDA47D6AD06}" type="sibTrans" cxnId="{FB8733A4-EEB1-4DBF-8A71-3EC1838B0D11}">
      <dgm:prSet/>
      <dgm:spPr/>
      <dgm:t>
        <a:bodyPr/>
        <a:lstStyle/>
        <a:p>
          <a:endParaRPr lang="es-MX"/>
        </a:p>
      </dgm:t>
    </dgm:pt>
    <dgm:pt modelId="{A8D92BB6-FF07-466C-99CA-2FCB6CEDF7F5}">
      <dgm:prSet phldrT="[Texto]"/>
      <dgm:spPr/>
      <dgm:t>
        <a:bodyPr/>
        <a:lstStyle/>
        <a:p>
          <a:r>
            <a:rPr lang="es-MX" dirty="0"/>
            <a:t>Obligaciones</a:t>
          </a:r>
        </a:p>
      </dgm:t>
    </dgm:pt>
    <dgm:pt modelId="{3C7A5326-3D21-4121-822F-C30CC3C53E66}" type="parTrans" cxnId="{212AE4C8-BA4C-4D05-AD22-5A317CF53890}">
      <dgm:prSet/>
      <dgm:spPr/>
      <dgm:t>
        <a:bodyPr/>
        <a:lstStyle/>
        <a:p>
          <a:endParaRPr lang="es-MX"/>
        </a:p>
      </dgm:t>
    </dgm:pt>
    <dgm:pt modelId="{ADE26EBC-0697-4C9C-A624-8256E433E663}" type="sibTrans" cxnId="{212AE4C8-BA4C-4D05-AD22-5A317CF53890}">
      <dgm:prSet/>
      <dgm:spPr/>
      <dgm:t>
        <a:bodyPr/>
        <a:lstStyle/>
        <a:p>
          <a:endParaRPr lang="es-MX"/>
        </a:p>
      </dgm:t>
    </dgm:pt>
    <dgm:pt modelId="{3C8BDE14-04FE-406A-8CCA-8E7A2FCFCF5C}">
      <dgm:prSet phldrT="[Texto]"/>
      <dgm:spPr/>
      <dgm:t>
        <a:bodyPr/>
        <a:lstStyle/>
        <a:p>
          <a:r>
            <a:rPr lang="es-MX" dirty="0"/>
            <a:t>Capítulo IX del Título II</a:t>
          </a:r>
        </a:p>
      </dgm:t>
    </dgm:pt>
    <dgm:pt modelId="{C3407B23-B456-42B1-8824-5F95E756BAD8}" type="parTrans" cxnId="{5E964BFC-0DDB-484C-BB4A-08D621ECEF51}">
      <dgm:prSet/>
      <dgm:spPr/>
      <dgm:t>
        <a:bodyPr/>
        <a:lstStyle/>
        <a:p>
          <a:endParaRPr lang="es-MX"/>
        </a:p>
      </dgm:t>
    </dgm:pt>
    <dgm:pt modelId="{7BC2A1CF-DA94-4F0F-A4D4-54888D32C9D0}" type="sibTrans" cxnId="{5E964BFC-0DDB-484C-BB4A-08D621ECEF51}">
      <dgm:prSet/>
      <dgm:spPr/>
      <dgm:t>
        <a:bodyPr/>
        <a:lstStyle/>
        <a:p>
          <a:endParaRPr lang="es-MX"/>
        </a:p>
      </dgm:t>
    </dgm:pt>
    <dgm:pt modelId="{14C280BE-D386-4346-A82D-08A94438B15F}">
      <dgm:prSet phldrT="[Texto]"/>
      <dgm:spPr/>
      <dgm:t>
        <a:bodyPr/>
        <a:lstStyle/>
        <a:p>
          <a:r>
            <a:rPr lang="es-MX" dirty="0"/>
            <a:t>Régimen general</a:t>
          </a:r>
        </a:p>
      </dgm:t>
    </dgm:pt>
    <dgm:pt modelId="{8C052680-047B-43B2-80FE-36FC9A51809B}" type="parTrans" cxnId="{EEFDCC5F-87E9-4BF9-A74C-4FEE8042B646}">
      <dgm:prSet/>
      <dgm:spPr/>
      <dgm:t>
        <a:bodyPr/>
        <a:lstStyle/>
        <a:p>
          <a:endParaRPr lang="es-MX"/>
        </a:p>
      </dgm:t>
    </dgm:pt>
    <dgm:pt modelId="{B01CDB86-53E4-4AB1-98BD-CC43E92C8582}" type="sibTrans" cxnId="{EEFDCC5F-87E9-4BF9-A74C-4FEE8042B646}">
      <dgm:prSet/>
      <dgm:spPr/>
      <dgm:t>
        <a:bodyPr/>
        <a:lstStyle/>
        <a:p>
          <a:endParaRPr lang="es-MX"/>
        </a:p>
      </dgm:t>
    </dgm:pt>
    <dgm:pt modelId="{EEFB404F-1D62-4870-9649-FFB793C558DA}" type="pres">
      <dgm:prSet presAssocID="{00D11BF3-8E22-452C-8242-464E43EF05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EF4629-472D-4A14-8860-3BD0E35D3433}" type="pres">
      <dgm:prSet presAssocID="{4A010FFA-8947-4446-99EB-95FB7AF17A3C}" presName="root" presStyleCnt="0"/>
      <dgm:spPr/>
    </dgm:pt>
    <dgm:pt modelId="{33521EF9-5E2A-48E1-B38A-C9F97986E6CA}" type="pres">
      <dgm:prSet presAssocID="{4A010FFA-8947-4446-99EB-95FB7AF17A3C}" presName="rootComposite" presStyleCnt="0"/>
      <dgm:spPr/>
    </dgm:pt>
    <dgm:pt modelId="{D7993B84-BEEB-4C0A-87E8-040FC414BA53}" type="pres">
      <dgm:prSet presAssocID="{4A010FFA-8947-4446-99EB-95FB7AF17A3C}" presName="rootText" presStyleLbl="node1" presStyleIdx="0" presStyleCnt="3"/>
      <dgm:spPr/>
    </dgm:pt>
    <dgm:pt modelId="{029353FF-1569-4771-97C5-90D18F222DF1}" type="pres">
      <dgm:prSet presAssocID="{4A010FFA-8947-4446-99EB-95FB7AF17A3C}" presName="rootConnector" presStyleLbl="node1" presStyleIdx="0" presStyleCnt="3"/>
      <dgm:spPr/>
    </dgm:pt>
    <dgm:pt modelId="{1267444B-DE86-4DD3-919C-7E6A098DCB65}" type="pres">
      <dgm:prSet presAssocID="{4A010FFA-8947-4446-99EB-95FB7AF17A3C}" presName="childShape" presStyleCnt="0"/>
      <dgm:spPr/>
    </dgm:pt>
    <dgm:pt modelId="{BD9AC407-F8A5-4B2B-AD4F-8F4735E1EA97}" type="pres">
      <dgm:prSet presAssocID="{D616D49C-B15D-4EF4-A246-37564368EE44}" presName="Name13" presStyleLbl="parChTrans1D2" presStyleIdx="0" presStyleCnt="6"/>
      <dgm:spPr/>
    </dgm:pt>
    <dgm:pt modelId="{6860E16A-29D7-40E9-BE1E-127AF07080A9}" type="pres">
      <dgm:prSet presAssocID="{0C672895-A7EC-4056-A213-9517AEA41270}" presName="childText" presStyleLbl="bgAcc1" presStyleIdx="0" presStyleCnt="6">
        <dgm:presLayoutVars>
          <dgm:bulletEnabled val="1"/>
        </dgm:presLayoutVars>
      </dgm:prSet>
      <dgm:spPr/>
    </dgm:pt>
    <dgm:pt modelId="{705E9B08-B42B-4BDC-8906-D184E61F84B2}" type="pres">
      <dgm:prSet presAssocID="{BAFDCE40-E1B7-4773-8051-43EAE9E71E74}" presName="Name13" presStyleLbl="parChTrans1D2" presStyleIdx="1" presStyleCnt="6"/>
      <dgm:spPr/>
    </dgm:pt>
    <dgm:pt modelId="{15997B70-7854-438F-88E2-3E0C16B752A7}" type="pres">
      <dgm:prSet presAssocID="{777B2AF5-76F4-49BE-8967-A9E8447CFE81}" presName="childText" presStyleLbl="bgAcc1" presStyleIdx="1" presStyleCnt="6">
        <dgm:presLayoutVars>
          <dgm:bulletEnabled val="1"/>
        </dgm:presLayoutVars>
      </dgm:prSet>
      <dgm:spPr/>
    </dgm:pt>
    <dgm:pt modelId="{60C55320-64CB-4D82-833A-920402D712DA}" type="pres">
      <dgm:prSet presAssocID="{573B4221-1BA5-4B89-B8D3-BEA312822974}" presName="root" presStyleCnt="0"/>
      <dgm:spPr/>
    </dgm:pt>
    <dgm:pt modelId="{6A4DF50B-8B9A-43D8-ACA8-E17AD25DB88D}" type="pres">
      <dgm:prSet presAssocID="{573B4221-1BA5-4B89-B8D3-BEA312822974}" presName="rootComposite" presStyleCnt="0"/>
      <dgm:spPr/>
    </dgm:pt>
    <dgm:pt modelId="{D0BAE860-6B33-4EE6-B60E-EF5317CA33C5}" type="pres">
      <dgm:prSet presAssocID="{573B4221-1BA5-4B89-B8D3-BEA312822974}" presName="rootText" presStyleLbl="node1" presStyleIdx="1" presStyleCnt="3"/>
      <dgm:spPr/>
    </dgm:pt>
    <dgm:pt modelId="{B6418946-8FCF-4766-81E0-49620D3259E4}" type="pres">
      <dgm:prSet presAssocID="{573B4221-1BA5-4B89-B8D3-BEA312822974}" presName="rootConnector" presStyleLbl="node1" presStyleIdx="1" presStyleCnt="3"/>
      <dgm:spPr/>
    </dgm:pt>
    <dgm:pt modelId="{C1677EDC-A4C7-4B5F-A845-64FA7B9E69AD}" type="pres">
      <dgm:prSet presAssocID="{573B4221-1BA5-4B89-B8D3-BEA312822974}" presName="childShape" presStyleCnt="0"/>
      <dgm:spPr/>
    </dgm:pt>
    <dgm:pt modelId="{144CCA15-5DCF-45A3-9AD9-4B346965389D}" type="pres">
      <dgm:prSet presAssocID="{BC2CBA7C-18AD-4F72-99BB-76727BB43956}" presName="Name13" presStyleLbl="parChTrans1D2" presStyleIdx="2" presStyleCnt="6"/>
      <dgm:spPr/>
    </dgm:pt>
    <dgm:pt modelId="{8908EFE2-F6D7-484E-9917-C80954CD3576}" type="pres">
      <dgm:prSet presAssocID="{44FDE702-061F-4506-AADB-66447A568E8D}" presName="childText" presStyleLbl="bgAcc1" presStyleIdx="2" presStyleCnt="6">
        <dgm:presLayoutVars>
          <dgm:bulletEnabled val="1"/>
        </dgm:presLayoutVars>
      </dgm:prSet>
      <dgm:spPr/>
    </dgm:pt>
    <dgm:pt modelId="{D6AA6BEC-8249-4FDD-8929-31223A177A92}" type="pres">
      <dgm:prSet presAssocID="{086131E1-E34B-4DD8-96B8-79B373E7EB0B}" presName="Name13" presStyleLbl="parChTrans1D2" presStyleIdx="3" presStyleCnt="6"/>
      <dgm:spPr/>
    </dgm:pt>
    <dgm:pt modelId="{7EF1FF23-447F-48A8-A3D7-FD19D2C986AB}" type="pres">
      <dgm:prSet presAssocID="{F3F6A07C-86A2-4B49-82E3-9238110BEE9E}" presName="childText" presStyleLbl="bgAcc1" presStyleIdx="3" presStyleCnt="6">
        <dgm:presLayoutVars>
          <dgm:bulletEnabled val="1"/>
        </dgm:presLayoutVars>
      </dgm:prSet>
      <dgm:spPr/>
    </dgm:pt>
    <dgm:pt modelId="{066C75AA-C920-4E54-82C4-2BB8DE52C38A}" type="pres">
      <dgm:prSet presAssocID="{A8D92BB6-FF07-466C-99CA-2FCB6CEDF7F5}" presName="root" presStyleCnt="0"/>
      <dgm:spPr/>
    </dgm:pt>
    <dgm:pt modelId="{3B8EE3DF-381E-4447-81FA-9125B82C508E}" type="pres">
      <dgm:prSet presAssocID="{A8D92BB6-FF07-466C-99CA-2FCB6CEDF7F5}" presName="rootComposite" presStyleCnt="0"/>
      <dgm:spPr/>
    </dgm:pt>
    <dgm:pt modelId="{DF62F79A-2211-4406-AD55-DB770C6EAA45}" type="pres">
      <dgm:prSet presAssocID="{A8D92BB6-FF07-466C-99CA-2FCB6CEDF7F5}" presName="rootText" presStyleLbl="node1" presStyleIdx="2" presStyleCnt="3"/>
      <dgm:spPr/>
    </dgm:pt>
    <dgm:pt modelId="{41B33F0E-5750-45DC-B006-CD1C3A30B192}" type="pres">
      <dgm:prSet presAssocID="{A8D92BB6-FF07-466C-99CA-2FCB6CEDF7F5}" presName="rootConnector" presStyleLbl="node1" presStyleIdx="2" presStyleCnt="3"/>
      <dgm:spPr/>
    </dgm:pt>
    <dgm:pt modelId="{00571180-437C-4C21-919D-426B08F7CD9C}" type="pres">
      <dgm:prSet presAssocID="{A8D92BB6-FF07-466C-99CA-2FCB6CEDF7F5}" presName="childShape" presStyleCnt="0"/>
      <dgm:spPr/>
    </dgm:pt>
    <dgm:pt modelId="{5BBD4EAA-8787-4098-94DC-FCAEDBB9156A}" type="pres">
      <dgm:prSet presAssocID="{8C052680-047B-43B2-80FE-36FC9A51809B}" presName="Name13" presStyleLbl="parChTrans1D2" presStyleIdx="4" presStyleCnt="6"/>
      <dgm:spPr/>
    </dgm:pt>
    <dgm:pt modelId="{B4287267-6D90-4879-BBD1-DABBD3691688}" type="pres">
      <dgm:prSet presAssocID="{14C280BE-D386-4346-A82D-08A94438B15F}" presName="childText" presStyleLbl="bgAcc1" presStyleIdx="4" presStyleCnt="6">
        <dgm:presLayoutVars>
          <dgm:bulletEnabled val="1"/>
        </dgm:presLayoutVars>
      </dgm:prSet>
      <dgm:spPr/>
    </dgm:pt>
    <dgm:pt modelId="{2FF4CF90-07EF-4531-A39E-032C32A41F6F}" type="pres">
      <dgm:prSet presAssocID="{C3407B23-B456-42B1-8824-5F95E756BAD8}" presName="Name13" presStyleLbl="parChTrans1D2" presStyleIdx="5" presStyleCnt="6"/>
      <dgm:spPr/>
    </dgm:pt>
    <dgm:pt modelId="{28A0AF98-5BD2-4D9B-811F-1FBB99D78518}" type="pres">
      <dgm:prSet presAssocID="{3C8BDE14-04FE-406A-8CCA-8E7A2FCFCF5C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0EB4520E-4C25-4C8E-8B9C-11D0D654C089}" srcId="{4A010FFA-8947-4446-99EB-95FB7AF17A3C}" destId="{0C672895-A7EC-4056-A213-9517AEA41270}" srcOrd="0" destOrd="0" parTransId="{D616D49C-B15D-4EF4-A246-37564368EE44}" sibTransId="{4864B13E-459C-4B0F-8DCC-F7F7F1E222BE}"/>
    <dgm:cxn modelId="{224C7F13-1E04-4636-A383-60B5FDB8CB6E}" srcId="{4A010FFA-8947-4446-99EB-95FB7AF17A3C}" destId="{777B2AF5-76F4-49BE-8967-A9E8447CFE81}" srcOrd="1" destOrd="0" parTransId="{BAFDCE40-E1B7-4773-8051-43EAE9E71E74}" sibTransId="{8AB0E931-36EA-41CB-BCEB-885D6D7F3E68}"/>
    <dgm:cxn modelId="{BC464C19-A1C3-4268-987F-32A39BA50CF9}" type="presOf" srcId="{4A010FFA-8947-4446-99EB-95FB7AF17A3C}" destId="{029353FF-1569-4771-97C5-90D18F222DF1}" srcOrd="1" destOrd="0" presId="urn:microsoft.com/office/officeart/2005/8/layout/hierarchy3"/>
    <dgm:cxn modelId="{1B2C0429-EFD5-4082-9565-657AE1A6B547}" type="presOf" srcId="{BC2CBA7C-18AD-4F72-99BB-76727BB43956}" destId="{144CCA15-5DCF-45A3-9AD9-4B346965389D}" srcOrd="0" destOrd="0" presId="urn:microsoft.com/office/officeart/2005/8/layout/hierarchy3"/>
    <dgm:cxn modelId="{4FB58232-5932-45CE-BF4F-D2B1E94DA12D}" type="presOf" srcId="{573B4221-1BA5-4B89-B8D3-BEA312822974}" destId="{B6418946-8FCF-4766-81E0-49620D3259E4}" srcOrd="1" destOrd="0" presId="urn:microsoft.com/office/officeart/2005/8/layout/hierarchy3"/>
    <dgm:cxn modelId="{A1690735-ADCB-49CF-8ECC-C990437A885D}" type="presOf" srcId="{00D11BF3-8E22-452C-8242-464E43EF0505}" destId="{EEFB404F-1D62-4870-9649-FFB793C558DA}" srcOrd="0" destOrd="0" presId="urn:microsoft.com/office/officeart/2005/8/layout/hierarchy3"/>
    <dgm:cxn modelId="{5A6DE936-5C9B-4037-8F2D-2F642A395116}" type="presOf" srcId="{44FDE702-061F-4506-AADB-66447A568E8D}" destId="{8908EFE2-F6D7-484E-9917-C80954CD3576}" srcOrd="0" destOrd="0" presId="urn:microsoft.com/office/officeart/2005/8/layout/hierarchy3"/>
    <dgm:cxn modelId="{EEFDCC5F-87E9-4BF9-A74C-4FEE8042B646}" srcId="{A8D92BB6-FF07-466C-99CA-2FCB6CEDF7F5}" destId="{14C280BE-D386-4346-A82D-08A94438B15F}" srcOrd="0" destOrd="0" parTransId="{8C052680-047B-43B2-80FE-36FC9A51809B}" sibTransId="{B01CDB86-53E4-4AB1-98BD-CC43E92C8582}"/>
    <dgm:cxn modelId="{B7E4F541-86AA-41D2-BEFE-239C80C42B10}" type="presOf" srcId="{C3407B23-B456-42B1-8824-5F95E756BAD8}" destId="{2FF4CF90-07EF-4531-A39E-032C32A41F6F}" srcOrd="0" destOrd="0" presId="urn:microsoft.com/office/officeart/2005/8/layout/hierarchy3"/>
    <dgm:cxn modelId="{89517062-EEBD-49EF-B8CA-B5A2E2C8EF87}" type="presOf" srcId="{573B4221-1BA5-4B89-B8D3-BEA312822974}" destId="{D0BAE860-6B33-4EE6-B60E-EF5317CA33C5}" srcOrd="0" destOrd="0" presId="urn:microsoft.com/office/officeart/2005/8/layout/hierarchy3"/>
    <dgm:cxn modelId="{8FBCD645-EB27-4C55-8925-8CF06432C107}" type="presOf" srcId="{4A010FFA-8947-4446-99EB-95FB7AF17A3C}" destId="{D7993B84-BEEB-4C0A-87E8-040FC414BA53}" srcOrd="0" destOrd="0" presId="urn:microsoft.com/office/officeart/2005/8/layout/hierarchy3"/>
    <dgm:cxn modelId="{6373116E-16CA-4647-B5DD-0FA6FF5F6AAC}" srcId="{00D11BF3-8E22-452C-8242-464E43EF0505}" destId="{573B4221-1BA5-4B89-B8D3-BEA312822974}" srcOrd="1" destOrd="0" parTransId="{B47902C7-EE28-482F-9F7D-9EC703AC6DED}" sibTransId="{A9061502-ED20-4A19-8CE8-AF806E0938E4}"/>
    <dgm:cxn modelId="{02EE994E-D62F-4C58-AD65-86E1CBD6431D}" type="presOf" srcId="{BAFDCE40-E1B7-4773-8051-43EAE9E71E74}" destId="{705E9B08-B42B-4BDC-8906-D184E61F84B2}" srcOrd="0" destOrd="0" presId="urn:microsoft.com/office/officeart/2005/8/layout/hierarchy3"/>
    <dgm:cxn modelId="{C87D6854-9825-43C2-9D4C-772EB97799B9}" type="presOf" srcId="{A8D92BB6-FF07-466C-99CA-2FCB6CEDF7F5}" destId="{DF62F79A-2211-4406-AD55-DB770C6EAA45}" srcOrd="0" destOrd="0" presId="urn:microsoft.com/office/officeart/2005/8/layout/hierarchy3"/>
    <dgm:cxn modelId="{88356989-08F2-46A9-B7CA-72BD3DCE77F3}" type="presOf" srcId="{0C672895-A7EC-4056-A213-9517AEA41270}" destId="{6860E16A-29D7-40E9-BE1E-127AF07080A9}" srcOrd="0" destOrd="0" presId="urn:microsoft.com/office/officeart/2005/8/layout/hierarchy3"/>
    <dgm:cxn modelId="{C9F2F18E-A04A-414E-BCEC-F104341169FA}" type="presOf" srcId="{086131E1-E34B-4DD8-96B8-79B373E7EB0B}" destId="{D6AA6BEC-8249-4FDD-8929-31223A177A92}" srcOrd="0" destOrd="0" presId="urn:microsoft.com/office/officeart/2005/8/layout/hierarchy3"/>
    <dgm:cxn modelId="{635AC39A-DD08-40CE-BF57-9D94A2EABE53}" type="presOf" srcId="{D616D49C-B15D-4EF4-A246-37564368EE44}" destId="{BD9AC407-F8A5-4B2B-AD4F-8F4735E1EA97}" srcOrd="0" destOrd="0" presId="urn:microsoft.com/office/officeart/2005/8/layout/hierarchy3"/>
    <dgm:cxn modelId="{D3EB35A1-B881-4305-9FB8-2FD2533F1261}" type="presOf" srcId="{3C8BDE14-04FE-406A-8CCA-8E7A2FCFCF5C}" destId="{28A0AF98-5BD2-4D9B-811F-1FBB99D78518}" srcOrd="0" destOrd="0" presId="urn:microsoft.com/office/officeart/2005/8/layout/hierarchy3"/>
    <dgm:cxn modelId="{DE3089A3-B05A-4B17-A352-ED38A59F681A}" type="presOf" srcId="{777B2AF5-76F4-49BE-8967-A9E8447CFE81}" destId="{15997B70-7854-438F-88E2-3E0C16B752A7}" srcOrd="0" destOrd="0" presId="urn:microsoft.com/office/officeart/2005/8/layout/hierarchy3"/>
    <dgm:cxn modelId="{FB8733A4-EEB1-4DBF-8A71-3EC1838B0D11}" srcId="{573B4221-1BA5-4B89-B8D3-BEA312822974}" destId="{44FDE702-061F-4506-AADB-66447A568E8D}" srcOrd="0" destOrd="0" parTransId="{BC2CBA7C-18AD-4F72-99BB-76727BB43956}" sibTransId="{41B91743-9906-4A69-B948-DBDA47D6AD06}"/>
    <dgm:cxn modelId="{BDBA8DA9-327B-4D31-9355-7CE0E4521F43}" type="presOf" srcId="{A8D92BB6-FF07-466C-99CA-2FCB6CEDF7F5}" destId="{41B33F0E-5750-45DC-B006-CD1C3A30B192}" srcOrd="1" destOrd="0" presId="urn:microsoft.com/office/officeart/2005/8/layout/hierarchy3"/>
    <dgm:cxn modelId="{C123C3BB-D4E2-4AB9-A5F1-3641B0D03556}" type="presOf" srcId="{8C052680-047B-43B2-80FE-36FC9A51809B}" destId="{5BBD4EAA-8787-4098-94DC-FCAEDBB9156A}" srcOrd="0" destOrd="0" presId="urn:microsoft.com/office/officeart/2005/8/layout/hierarchy3"/>
    <dgm:cxn modelId="{212AE4C8-BA4C-4D05-AD22-5A317CF53890}" srcId="{00D11BF3-8E22-452C-8242-464E43EF0505}" destId="{A8D92BB6-FF07-466C-99CA-2FCB6CEDF7F5}" srcOrd="2" destOrd="0" parTransId="{3C7A5326-3D21-4121-822F-C30CC3C53E66}" sibTransId="{ADE26EBC-0697-4C9C-A624-8256E433E663}"/>
    <dgm:cxn modelId="{D2DAE8D4-7852-4361-A5EE-4E3784BC1C0F}" type="presOf" srcId="{14C280BE-D386-4346-A82D-08A94438B15F}" destId="{B4287267-6D90-4879-BBD1-DABBD3691688}" srcOrd="0" destOrd="0" presId="urn:microsoft.com/office/officeart/2005/8/layout/hierarchy3"/>
    <dgm:cxn modelId="{2B776BF2-16FD-4BC0-BBCA-80DB61057ED2}" srcId="{00D11BF3-8E22-452C-8242-464E43EF0505}" destId="{4A010FFA-8947-4446-99EB-95FB7AF17A3C}" srcOrd="0" destOrd="0" parTransId="{8824298D-B289-432B-8010-9D04091B2F9E}" sibTransId="{21F64408-B841-4CE2-948C-0B56A4D7332D}"/>
    <dgm:cxn modelId="{8A4D77F9-86E7-4C8D-B455-1BC1C4DBBDCE}" type="presOf" srcId="{F3F6A07C-86A2-4B49-82E3-9238110BEE9E}" destId="{7EF1FF23-447F-48A8-A3D7-FD19D2C986AB}" srcOrd="0" destOrd="0" presId="urn:microsoft.com/office/officeart/2005/8/layout/hierarchy3"/>
    <dgm:cxn modelId="{5E964BFC-0DDB-484C-BB4A-08D621ECEF51}" srcId="{A8D92BB6-FF07-466C-99CA-2FCB6CEDF7F5}" destId="{3C8BDE14-04FE-406A-8CCA-8E7A2FCFCF5C}" srcOrd="1" destOrd="0" parTransId="{C3407B23-B456-42B1-8824-5F95E756BAD8}" sibTransId="{7BC2A1CF-DA94-4F0F-A4D4-54888D32C9D0}"/>
    <dgm:cxn modelId="{037355FE-4CFE-45D6-9CB1-E254DDBBC514}" srcId="{573B4221-1BA5-4B89-B8D3-BEA312822974}" destId="{F3F6A07C-86A2-4B49-82E3-9238110BEE9E}" srcOrd="1" destOrd="0" parTransId="{086131E1-E34B-4DD8-96B8-79B373E7EB0B}" sibTransId="{08421AE5-DAA3-4A11-BDD3-60E3357A0AD3}"/>
    <dgm:cxn modelId="{BC72E3AE-BD87-455C-9D98-F00EEE1C4547}" type="presParOf" srcId="{EEFB404F-1D62-4870-9649-FFB793C558DA}" destId="{6DEF4629-472D-4A14-8860-3BD0E35D3433}" srcOrd="0" destOrd="0" presId="urn:microsoft.com/office/officeart/2005/8/layout/hierarchy3"/>
    <dgm:cxn modelId="{4B9BE977-49CF-4D12-8C99-F0607BC50B20}" type="presParOf" srcId="{6DEF4629-472D-4A14-8860-3BD0E35D3433}" destId="{33521EF9-5E2A-48E1-B38A-C9F97986E6CA}" srcOrd="0" destOrd="0" presId="urn:microsoft.com/office/officeart/2005/8/layout/hierarchy3"/>
    <dgm:cxn modelId="{F3D66C72-075A-4072-AA74-B6D95699C826}" type="presParOf" srcId="{33521EF9-5E2A-48E1-B38A-C9F97986E6CA}" destId="{D7993B84-BEEB-4C0A-87E8-040FC414BA53}" srcOrd="0" destOrd="0" presId="urn:microsoft.com/office/officeart/2005/8/layout/hierarchy3"/>
    <dgm:cxn modelId="{75CF197C-DEA1-44E6-AC69-B9BF6B823C9F}" type="presParOf" srcId="{33521EF9-5E2A-48E1-B38A-C9F97986E6CA}" destId="{029353FF-1569-4771-97C5-90D18F222DF1}" srcOrd="1" destOrd="0" presId="urn:microsoft.com/office/officeart/2005/8/layout/hierarchy3"/>
    <dgm:cxn modelId="{5DD40237-8F49-41AA-BC68-A5BDFE61AB91}" type="presParOf" srcId="{6DEF4629-472D-4A14-8860-3BD0E35D3433}" destId="{1267444B-DE86-4DD3-919C-7E6A098DCB65}" srcOrd="1" destOrd="0" presId="urn:microsoft.com/office/officeart/2005/8/layout/hierarchy3"/>
    <dgm:cxn modelId="{6C92A618-10A9-435D-8B47-8D49CDF1FDFD}" type="presParOf" srcId="{1267444B-DE86-4DD3-919C-7E6A098DCB65}" destId="{BD9AC407-F8A5-4B2B-AD4F-8F4735E1EA97}" srcOrd="0" destOrd="0" presId="urn:microsoft.com/office/officeart/2005/8/layout/hierarchy3"/>
    <dgm:cxn modelId="{CB1A3EC1-B0C2-4462-9946-61B69C1E6EF9}" type="presParOf" srcId="{1267444B-DE86-4DD3-919C-7E6A098DCB65}" destId="{6860E16A-29D7-40E9-BE1E-127AF07080A9}" srcOrd="1" destOrd="0" presId="urn:microsoft.com/office/officeart/2005/8/layout/hierarchy3"/>
    <dgm:cxn modelId="{ED15CB44-3E5D-441C-B811-98A67BD61EBA}" type="presParOf" srcId="{1267444B-DE86-4DD3-919C-7E6A098DCB65}" destId="{705E9B08-B42B-4BDC-8906-D184E61F84B2}" srcOrd="2" destOrd="0" presId="urn:microsoft.com/office/officeart/2005/8/layout/hierarchy3"/>
    <dgm:cxn modelId="{A69241B4-0D67-4F23-8634-EB77BCBC8DE2}" type="presParOf" srcId="{1267444B-DE86-4DD3-919C-7E6A098DCB65}" destId="{15997B70-7854-438F-88E2-3E0C16B752A7}" srcOrd="3" destOrd="0" presId="urn:microsoft.com/office/officeart/2005/8/layout/hierarchy3"/>
    <dgm:cxn modelId="{1F8C6E45-9BB2-424D-8A64-FA9B5625B01E}" type="presParOf" srcId="{EEFB404F-1D62-4870-9649-FFB793C558DA}" destId="{60C55320-64CB-4D82-833A-920402D712DA}" srcOrd="1" destOrd="0" presId="urn:microsoft.com/office/officeart/2005/8/layout/hierarchy3"/>
    <dgm:cxn modelId="{139B9EA1-916F-480E-8E55-6E67330505DE}" type="presParOf" srcId="{60C55320-64CB-4D82-833A-920402D712DA}" destId="{6A4DF50B-8B9A-43D8-ACA8-E17AD25DB88D}" srcOrd="0" destOrd="0" presId="urn:microsoft.com/office/officeart/2005/8/layout/hierarchy3"/>
    <dgm:cxn modelId="{FC682954-3000-48B3-9071-CCFAC122A60A}" type="presParOf" srcId="{6A4DF50B-8B9A-43D8-ACA8-E17AD25DB88D}" destId="{D0BAE860-6B33-4EE6-B60E-EF5317CA33C5}" srcOrd="0" destOrd="0" presId="urn:microsoft.com/office/officeart/2005/8/layout/hierarchy3"/>
    <dgm:cxn modelId="{889BED2B-8848-41DB-9C7B-96BF4CE70B2D}" type="presParOf" srcId="{6A4DF50B-8B9A-43D8-ACA8-E17AD25DB88D}" destId="{B6418946-8FCF-4766-81E0-49620D3259E4}" srcOrd="1" destOrd="0" presId="urn:microsoft.com/office/officeart/2005/8/layout/hierarchy3"/>
    <dgm:cxn modelId="{147C2707-5D15-448A-ACA2-F443B2AFFDAE}" type="presParOf" srcId="{60C55320-64CB-4D82-833A-920402D712DA}" destId="{C1677EDC-A4C7-4B5F-A845-64FA7B9E69AD}" srcOrd="1" destOrd="0" presId="urn:microsoft.com/office/officeart/2005/8/layout/hierarchy3"/>
    <dgm:cxn modelId="{B8835C3D-9D2E-464C-B9D5-831B78D069D4}" type="presParOf" srcId="{C1677EDC-A4C7-4B5F-A845-64FA7B9E69AD}" destId="{144CCA15-5DCF-45A3-9AD9-4B346965389D}" srcOrd="0" destOrd="0" presId="urn:microsoft.com/office/officeart/2005/8/layout/hierarchy3"/>
    <dgm:cxn modelId="{7D50F35C-E54C-4842-AE8F-A485BACCEA87}" type="presParOf" srcId="{C1677EDC-A4C7-4B5F-A845-64FA7B9E69AD}" destId="{8908EFE2-F6D7-484E-9917-C80954CD3576}" srcOrd="1" destOrd="0" presId="urn:microsoft.com/office/officeart/2005/8/layout/hierarchy3"/>
    <dgm:cxn modelId="{BB9E010D-014D-4D43-A641-BEC1D2A4041B}" type="presParOf" srcId="{C1677EDC-A4C7-4B5F-A845-64FA7B9E69AD}" destId="{D6AA6BEC-8249-4FDD-8929-31223A177A92}" srcOrd="2" destOrd="0" presId="urn:microsoft.com/office/officeart/2005/8/layout/hierarchy3"/>
    <dgm:cxn modelId="{3FDD3A77-1628-474E-860E-FE4668BCD3EA}" type="presParOf" srcId="{C1677EDC-A4C7-4B5F-A845-64FA7B9E69AD}" destId="{7EF1FF23-447F-48A8-A3D7-FD19D2C986AB}" srcOrd="3" destOrd="0" presId="urn:microsoft.com/office/officeart/2005/8/layout/hierarchy3"/>
    <dgm:cxn modelId="{BC3FDEEF-6095-42E2-9325-240059D7850D}" type="presParOf" srcId="{EEFB404F-1D62-4870-9649-FFB793C558DA}" destId="{066C75AA-C920-4E54-82C4-2BB8DE52C38A}" srcOrd="2" destOrd="0" presId="urn:microsoft.com/office/officeart/2005/8/layout/hierarchy3"/>
    <dgm:cxn modelId="{E55335B0-A867-453A-B5A4-A473B28D5D16}" type="presParOf" srcId="{066C75AA-C920-4E54-82C4-2BB8DE52C38A}" destId="{3B8EE3DF-381E-4447-81FA-9125B82C508E}" srcOrd="0" destOrd="0" presId="urn:microsoft.com/office/officeart/2005/8/layout/hierarchy3"/>
    <dgm:cxn modelId="{A2DFB444-946D-4776-8871-09003032FF0E}" type="presParOf" srcId="{3B8EE3DF-381E-4447-81FA-9125B82C508E}" destId="{DF62F79A-2211-4406-AD55-DB770C6EAA45}" srcOrd="0" destOrd="0" presId="urn:microsoft.com/office/officeart/2005/8/layout/hierarchy3"/>
    <dgm:cxn modelId="{8379798B-030D-45CC-80A9-AF85A9F7D6DA}" type="presParOf" srcId="{3B8EE3DF-381E-4447-81FA-9125B82C508E}" destId="{41B33F0E-5750-45DC-B006-CD1C3A30B192}" srcOrd="1" destOrd="0" presId="urn:microsoft.com/office/officeart/2005/8/layout/hierarchy3"/>
    <dgm:cxn modelId="{7D5A854B-D8AD-4990-A764-AE9174344030}" type="presParOf" srcId="{066C75AA-C920-4E54-82C4-2BB8DE52C38A}" destId="{00571180-437C-4C21-919D-426B08F7CD9C}" srcOrd="1" destOrd="0" presId="urn:microsoft.com/office/officeart/2005/8/layout/hierarchy3"/>
    <dgm:cxn modelId="{51CA1B4E-CB3B-4C71-A60A-2E39BF2FE954}" type="presParOf" srcId="{00571180-437C-4C21-919D-426B08F7CD9C}" destId="{5BBD4EAA-8787-4098-94DC-FCAEDBB9156A}" srcOrd="0" destOrd="0" presId="urn:microsoft.com/office/officeart/2005/8/layout/hierarchy3"/>
    <dgm:cxn modelId="{A566DA42-46F0-4315-9729-BD0E63164B9C}" type="presParOf" srcId="{00571180-437C-4C21-919D-426B08F7CD9C}" destId="{B4287267-6D90-4879-BBD1-DABBD3691688}" srcOrd="1" destOrd="0" presId="urn:microsoft.com/office/officeart/2005/8/layout/hierarchy3"/>
    <dgm:cxn modelId="{0A15DE39-3371-45F4-ADD2-68FE28F13DD5}" type="presParOf" srcId="{00571180-437C-4C21-919D-426B08F7CD9C}" destId="{2FF4CF90-07EF-4531-A39E-032C32A41F6F}" srcOrd="2" destOrd="0" presId="urn:microsoft.com/office/officeart/2005/8/layout/hierarchy3"/>
    <dgm:cxn modelId="{76852DFA-AE8C-4E45-A0F2-5E1E32254184}" type="presParOf" srcId="{00571180-437C-4C21-919D-426B08F7CD9C}" destId="{28A0AF98-5BD2-4D9B-811F-1FBB99D7851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B8268B-81F8-48BF-85EA-D479D16A61C7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2EAA32A-0FB2-4204-833E-BD06D6C64B9D}">
      <dgm:prSet phldrT="[Texto]"/>
      <dgm:spPr/>
      <dgm:t>
        <a:bodyPr/>
        <a:lstStyle/>
        <a:p>
          <a:r>
            <a:rPr lang="es-MX" dirty="0"/>
            <a:t>Características PF</a:t>
          </a:r>
        </a:p>
      </dgm:t>
    </dgm:pt>
    <dgm:pt modelId="{E8C4F914-A8C9-4A7F-918E-4CBD2C5AE833}" type="parTrans" cxnId="{6DF3A2AB-5B8C-4C48-BCE0-7C402E474A9A}">
      <dgm:prSet/>
      <dgm:spPr/>
      <dgm:t>
        <a:bodyPr/>
        <a:lstStyle/>
        <a:p>
          <a:endParaRPr lang="es-MX"/>
        </a:p>
      </dgm:t>
    </dgm:pt>
    <dgm:pt modelId="{F09BF004-4C41-4636-8E7E-22B35BAB8AB0}" type="sibTrans" cxnId="{6DF3A2AB-5B8C-4C48-BCE0-7C402E474A9A}">
      <dgm:prSet/>
      <dgm:spPr/>
      <dgm:t>
        <a:bodyPr/>
        <a:lstStyle/>
        <a:p>
          <a:endParaRPr lang="es-MX"/>
        </a:p>
      </dgm:t>
    </dgm:pt>
    <dgm:pt modelId="{4CA5866D-68AF-42D1-AC0A-8CB050EF81C1}">
      <dgm:prSet phldrT="[Texto]"/>
      <dgm:spPr/>
      <dgm:t>
        <a:bodyPr/>
        <a:lstStyle/>
        <a:p>
          <a:r>
            <a:rPr lang="es-MX" dirty="0"/>
            <a:t>Opcional</a:t>
          </a:r>
        </a:p>
      </dgm:t>
    </dgm:pt>
    <dgm:pt modelId="{C00EE9C6-6F17-4B9C-9559-4AD0CE2DEE82}" type="parTrans" cxnId="{624E7D48-5824-4EAB-8EF6-0FF099CE6918}">
      <dgm:prSet/>
      <dgm:spPr/>
      <dgm:t>
        <a:bodyPr/>
        <a:lstStyle/>
        <a:p>
          <a:endParaRPr lang="es-MX"/>
        </a:p>
      </dgm:t>
    </dgm:pt>
    <dgm:pt modelId="{27EF6CE9-225C-48B6-9200-1727EF3CD1D8}" type="sibTrans" cxnId="{624E7D48-5824-4EAB-8EF6-0FF099CE6918}">
      <dgm:prSet/>
      <dgm:spPr/>
      <dgm:t>
        <a:bodyPr/>
        <a:lstStyle/>
        <a:p>
          <a:endParaRPr lang="es-MX"/>
        </a:p>
      </dgm:t>
    </dgm:pt>
    <dgm:pt modelId="{F90523AD-7EC6-4BDE-BEFB-1625B02AE191}">
      <dgm:prSet phldrT="[Texto]"/>
      <dgm:spPr/>
      <dgm:t>
        <a:bodyPr/>
        <a:lstStyle/>
        <a:p>
          <a:r>
            <a:rPr lang="es-MX" dirty="0"/>
            <a:t>Ingresos ejercicio anterior máximos $3,500,000.00</a:t>
          </a:r>
        </a:p>
      </dgm:t>
    </dgm:pt>
    <dgm:pt modelId="{A6E227F1-3400-4122-9F4B-1D239487C5D9}" type="parTrans" cxnId="{0E13D256-A263-4255-B3D1-1553D2C564AD}">
      <dgm:prSet/>
      <dgm:spPr/>
      <dgm:t>
        <a:bodyPr/>
        <a:lstStyle/>
        <a:p>
          <a:endParaRPr lang="es-MX"/>
        </a:p>
      </dgm:t>
    </dgm:pt>
    <dgm:pt modelId="{51EC4AE0-6821-4E6B-B406-396ECA5C1F72}" type="sibTrans" cxnId="{0E13D256-A263-4255-B3D1-1553D2C564AD}">
      <dgm:prSet/>
      <dgm:spPr/>
      <dgm:t>
        <a:bodyPr/>
        <a:lstStyle/>
        <a:p>
          <a:endParaRPr lang="es-MX"/>
        </a:p>
      </dgm:t>
    </dgm:pt>
    <dgm:pt modelId="{0AF54217-EE9A-4EB6-A962-713AE8DE251F}">
      <dgm:prSet phldrT="[Texto]"/>
      <dgm:spPr/>
      <dgm:t>
        <a:bodyPr/>
        <a:lstStyle/>
        <a:p>
          <a:r>
            <a:rPr lang="es-MX" dirty="0"/>
            <a:t>Pagos provisionales mensuales</a:t>
          </a:r>
        </a:p>
      </dgm:t>
    </dgm:pt>
    <dgm:pt modelId="{30C98C99-03E4-4BBE-8AF6-0AD9AEBB8630}" type="parTrans" cxnId="{74772826-6AE2-4266-8B5A-2901DCA164AC}">
      <dgm:prSet/>
      <dgm:spPr/>
      <dgm:t>
        <a:bodyPr/>
        <a:lstStyle/>
        <a:p>
          <a:endParaRPr lang="es-MX"/>
        </a:p>
      </dgm:t>
    </dgm:pt>
    <dgm:pt modelId="{31D1AC62-8C22-41A7-AA86-582605B7FE7C}" type="sibTrans" cxnId="{74772826-6AE2-4266-8B5A-2901DCA164AC}">
      <dgm:prSet/>
      <dgm:spPr/>
      <dgm:t>
        <a:bodyPr/>
        <a:lstStyle/>
        <a:p>
          <a:endParaRPr lang="es-MX"/>
        </a:p>
      </dgm:t>
    </dgm:pt>
    <dgm:pt modelId="{C8EE9CE2-89CF-40BC-B276-7056977AA962}">
      <dgm:prSet phldrT="[Texto]"/>
      <dgm:spPr/>
      <dgm:t>
        <a:bodyPr/>
        <a:lstStyle/>
        <a:p>
          <a:r>
            <a:rPr lang="es-MX" dirty="0"/>
            <a:t>AE</a:t>
          </a:r>
        </a:p>
      </dgm:t>
    </dgm:pt>
    <dgm:pt modelId="{A1D04CD1-C314-4147-8449-0AD283550314}" type="parTrans" cxnId="{56326ADB-A296-49B8-B97A-2A97C4AEB767}">
      <dgm:prSet/>
      <dgm:spPr/>
      <dgm:t>
        <a:bodyPr/>
        <a:lstStyle/>
        <a:p>
          <a:endParaRPr lang="es-MX"/>
        </a:p>
      </dgm:t>
    </dgm:pt>
    <dgm:pt modelId="{AE078477-4454-443D-9585-BCD49AD6B953}" type="sibTrans" cxnId="{56326ADB-A296-49B8-B97A-2A97C4AEB767}">
      <dgm:prSet/>
      <dgm:spPr/>
      <dgm:t>
        <a:bodyPr/>
        <a:lstStyle/>
        <a:p>
          <a:endParaRPr lang="es-MX"/>
        </a:p>
      </dgm:t>
    </dgm:pt>
    <dgm:pt modelId="{2CA9E704-C3E6-4DD7-B08D-212CE0F1771B}">
      <dgm:prSet phldrT="[Texto]"/>
      <dgm:spPr/>
      <dgm:t>
        <a:bodyPr/>
        <a:lstStyle/>
        <a:p>
          <a:r>
            <a:rPr lang="es-MX" dirty="0"/>
            <a:t>Arrendamiento</a:t>
          </a:r>
        </a:p>
      </dgm:t>
    </dgm:pt>
    <dgm:pt modelId="{ED9C8762-5E7E-4AFB-AB72-4183A824476E}" type="parTrans" cxnId="{C9100A3A-BDA7-4B29-A2B1-FA31107FC593}">
      <dgm:prSet/>
      <dgm:spPr/>
      <dgm:t>
        <a:bodyPr/>
        <a:lstStyle/>
        <a:p>
          <a:endParaRPr lang="es-MX"/>
        </a:p>
      </dgm:t>
    </dgm:pt>
    <dgm:pt modelId="{68D88688-B8AF-425A-801A-A87A0EA03B40}" type="sibTrans" cxnId="{C9100A3A-BDA7-4B29-A2B1-FA31107FC593}">
      <dgm:prSet/>
      <dgm:spPr/>
      <dgm:t>
        <a:bodyPr/>
        <a:lstStyle/>
        <a:p>
          <a:endParaRPr lang="es-MX"/>
        </a:p>
      </dgm:t>
    </dgm:pt>
    <dgm:pt modelId="{BB4074C9-F4E3-4BAE-A174-52ECC6003A1B}">
      <dgm:prSet phldrT="[Texto]"/>
      <dgm:spPr/>
      <dgm:t>
        <a:bodyPr/>
        <a:lstStyle/>
        <a:p>
          <a:r>
            <a:rPr lang="es-MX" dirty="0"/>
            <a:t>El impuesto es sobre el ingreso</a:t>
          </a:r>
        </a:p>
      </dgm:t>
    </dgm:pt>
    <dgm:pt modelId="{C2B29A48-5097-4AF6-BE86-23C17548D19D}" type="parTrans" cxnId="{A08DBB50-5897-4B8F-A12E-CE0D19AE8BA2}">
      <dgm:prSet/>
      <dgm:spPr/>
      <dgm:t>
        <a:bodyPr/>
        <a:lstStyle/>
        <a:p>
          <a:endParaRPr lang="es-MX"/>
        </a:p>
      </dgm:t>
    </dgm:pt>
    <dgm:pt modelId="{D65CDBCC-F10C-48DF-9E40-32963ABCB802}" type="sibTrans" cxnId="{A08DBB50-5897-4B8F-A12E-CE0D19AE8BA2}">
      <dgm:prSet/>
      <dgm:spPr/>
      <dgm:t>
        <a:bodyPr/>
        <a:lstStyle/>
        <a:p>
          <a:endParaRPr lang="es-MX"/>
        </a:p>
      </dgm:t>
    </dgm:pt>
    <dgm:pt modelId="{A17A2EA3-D15F-456E-B159-4A457E45AF0A}">
      <dgm:prSet phldrT="[Texto]"/>
      <dgm:spPr/>
      <dgm:t>
        <a:bodyPr/>
        <a:lstStyle/>
        <a:p>
          <a:r>
            <a:rPr lang="es-MX" dirty="0"/>
            <a:t>No hay deducciones</a:t>
          </a:r>
        </a:p>
      </dgm:t>
    </dgm:pt>
    <dgm:pt modelId="{CB079707-E0C6-4AE9-9CEF-A3BB868F517D}" type="parTrans" cxnId="{B34F90BA-9191-4C54-BC2D-5A56A8E2C2FD}">
      <dgm:prSet/>
      <dgm:spPr/>
      <dgm:t>
        <a:bodyPr/>
        <a:lstStyle/>
        <a:p>
          <a:endParaRPr lang="es-MX"/>
        </a:p>
      </dgm:t>
    </dgm:pt>
    <dgm:pt modelId="{80FF8BD2-1072-47F6-8C4D-1B25B33052DC}" type="sibTrans" cxnId="{B34F90BA-9191-4C54-BC2D-5A56A8E2C2FD}">
      <dgm:prSet/>
      <dgm:spPr/>
      <dgm:t>
        <a:bodyPr/>
        <a:lstStyle/>
        <a:p>
          <a:endParaRPr lang="es-MX"/>
        </a:p>
      </dgm:t>
    </dgm:pt>
    <dgm:pt modelId="{81F7FA93-6A1A-4A37-80A8-24880A2BEB81}">
      <dgm:prSet phldrT="[Texto]"/>
      <dgm:spPr/>
      <dgm:t>
        <a:bodyPr/>
        <a:lstStyle/>
        <a:p>
          <a:r>
            <a:rPr lang="es-MX" dirty="0"/>
            <a:t>De la actividad </a:t>
          </a:r>
        </a:p>
      </dgm:t>
    </dgm:pt>
    <dgm:pt modelId="{80C7EDD0-5993-4397-BD03-F51765B76F6D}" type="parTrans" cxnId="{E56E7C01-3139-4AB2-A899-EDB27694279A}">
      <dgm:prSet/>
      <dgm:spPr/>
      <dgm:t>
        <a:bodyPr/>
        <a:lstStyle/>
        <a:p>
          <a:endParaRPr lang="es-MX"/>
        </a:p>
      </dgm:t>
    </dgm:pt>
    <dgm:pt modelId="{EE9223FC-7C2E-47C2-BB6B-8805D9A97E76}" type="sibTrans" cxnId="{E56E7C01-3139-4AB2-A899-EDB27694279A}">
      <dgm:prSet/>
      <dgm:spPr/>
      <dgm:t>
        <a:bodyPr/>
        <a:lstStyle/>
        <a:p>
          <a:endParaRPr lang="es-MX"/>
        </a:p>
      </dgm:t>
    </dgm:pt>
    <dgm:pt modelId="{4A2D9F34-981F-496C-9D0A-0DE9AB8C6CEC}">
      <dgm:prSet phldrT="[Texto]"/>
      <dgm:spPr/>
      <dgm:t>
        <a:bodyPr/>
        <a:lstStyle/>
        <a:p>
          <a:r>
            <a:rPr lang="es-MX" dirty="0"/>
            <a:t>Personal</a:t>
          </a:r>
        </a:p>
      </dgm:t>
    </dgm:pt>
    <dgm:pt modelId="{D09E95B5-A101-4D7D-B1AB-B2E4D1F0FF27}" type="parTrans" cxnId="{A4E7ED30-B7A2-412B-9900-77AB319975E9}">
      <dgm:prSet/>
      <dgm:spPr/>
      <dgm:t>
        <a:bodyPr/>
        <a:lstStyle/>
        <a:p>
          <a:endParaRPr lang="es-MX"/>
        </a:p>
      </dgm:t>
    </dgm:pt>
    <dgm:pt modelId="{770494B3-26B9-4B58-9F1B-6085586E2F9E}" type="sibTrans" cxnId="{A4E7ED30-B7A2-412B-9900-77AB319975E9}">
      <dgm:prSet/>
      <dgm:spPr/>
      <dgm:t>
        <a:bodyPr/>
        <a:lstStyle/>
        <a:p>
          <a:endParaRPr lang="es-MX"/>
        </a:p>
      </dgm:t>
    </dgm:pt>
    <dgm:pt modelId="{72DCC434-87B0-4EC7-B837-37CDC33B2A1B}">
      <dgm:prSet phldrT="[Texto]"/>
      <dgm:spPr/>
      <dgm:t>
        <a:bodyPr/>
        <a:lstStyle/>
        <a:p>
          <a:r>
            <a:rPr lang="es-MX" dirty="0"/>
            <a:t>Pueden obtener además ingresos por</a:t>
          </a:r>
        </a:p>
      </dgm:t>
    </dgm:pt>
    <dgm:pt modelId="{88E8D14F-94C5-4443-A2BB-4BD3D85B3AF7}" type="parTrans" cxnId="{4011A1D8-70C9-4120-9BE3-9F0DBE5CB98B}">
      <dgm:prSet/>
      <dgm:spPr/>
      <dgm:t>
        <a:bodyPr/>
        <a:lstStyle/>
        <a:p>
          <a:endParaRPr lang="es-MX"/>
        </a:p>
      </dgm:t>
    </dgm:pt>
    <dgm:pt modelId="{0759CC66-1D9A-4072-91FC-40D20648597A}" type="sibTrans" cxnId="{4011A1D8-70C9-4120-9BE3-9F0DBE5CB98B}">
      <dgm:prSet/>
      <dgm:spPr/>
      <dgm:t>
        <a:bodyPr/>
        <a:lstStyle/>
        <a:p>
          <a:endParaRPr lang="es-MX"/>
        </a:p>
      </dgm:t>
    </dgm:pt>
    <dgm:pt modelId="{32E938AB-AAB9-490B-82DE-6BE06EFF63B6}">
      <dgm:prSet phldrT="[Texto]"/>
      <dgm:spPr/>
      <dgm:t>
        <a:bodyPr/>
        <a:lstStyle/>
        <a:p>
          <a:r>
            <a:rPr lang="es-MX" dirty="0"/>
            <a:t>Salarios</a:t>
          </a:r>
        </a:p>
      </dgm:t>
    </dgm:pt>
    <dgm:pt modelId="{8B77E648-09BD-479E-8B25-0CBB50AC8A89}" type="parTrans" cxnId="{27C6F139-F6A7-48E8-B788-EA46120368B4}">
      <dgm:prSet/>
      <dgm:spPr/>
      <dgm:t>
        <a:bodyPr/>
        <a:lstStyle/>
        <a:p>
          <a:endParaRPr lang="es-MX"/>
        </a:p>
      </dgm:t>
    </dgm:pt>
    <dgm:pt modelId="{A0EDB45E-46AB-400F-9D47-6FB065AB82AE}" type="sibTrans" cxnId="{27C6F139-F6A7-48E8-B788-EA46120368B4}">
      <dgm:prSet/>
      <dgm:spPr/>
      <dgm:t>
        <a:bodyPr/>
        <a:lstStyle/>
        <a:p>
          <a:endParaRPr lang="es-MX"/>
        </a:p>
      </dgm:t>
    </dgm:pt>
    <dgm:pt modelId="{409767E2-7DF6-4E29-AA48-14E926EDFAF7}">
      <dgm:prSet phldrT="[Texto]"/>
      <dgm:spPr/>
      <dgm:t>
        <a:bodyPr/>
        <a:lstStyle/>
        <a:p>
          <a:r>
            <a:rPr lang="es-MX" dirty="0"/>
            <a:t>Intereses</a:t>
          </a:r>
        </a:p>
      </dgm:t>
    </dgm:pt>
    <dgm:pt modelId="{70573568-DF94-4BCB-81FE-678A9B20F726}" type="parTrans" cxnId="{2575E1CD-81ED-480F-AA57-05C0FAAA42A0}">
      <dgm:prSet/>
      <dgm:spPr/>
      <dgm:t>
        <a:bodyPr/>
        <a:lstStyle/>
        <a:p>
          <a:endParaRPr lang="es-MX"/>
        </a:p>
      </dgm:t>
    </dgm:pt>
    <dgm:pt modelId="{840DB97F-4A1A-4AE3-9B60-EB7BC55C7D29}" type="sibTrans" cxnId="{2575E1CD-81ED-480F-AA57-05C0FAAA42A0}">
      <dgm:prSet/>
      <dgm:spPr/>
      <dgm:t>
        <a:bodyPr/>
        <a:lstStyle/>
        <a:p>
          <a:endParaRPr lang="es-MX"/>
        </a:p>
      </dgm:t>
    </dgm:pt>
    <dgm:pt modelId="{E8E9484D-0DE5-4DC7-B320-383FB137F771}" type="pres">
      <dgm:prSet presAssocID="{00B8268B-81F8-48BF-85EA-D479D16A61C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4D55C6-DF42-4161-9480-8C4F3FF3EEEA}" type="pres">
      <dgm:prSet presAssocID="{E2EAA32A-0FB2-4204-833E-BD06D6C64B9D}" presName="root1" presStyleCnt="0"/>
      <dgm:spPr/>
    </dgm:pt>
    <dgm:pt modelId="{ABB2D020-EA47-40C5-A9E4-494298EBEB9D}" type="pres">
      <dgm:prSet presAssocID="{E2EAA32A-0FB2-4204-833E-BD06D6C64B9D}" presName="LevelOneTextNode" presStyleLbl="node0" presStyleIdx="0" presStyleCnt="1" custScaleX="116403" custScaleY="168975">
        <dgm:presLayoutVars>
          <dgm:chPref val="3"/>
        </dgm:presLayoutVars>
      </dgm:prSet>
      <dgm:spPr/>
    </dgm:pt>
    <dgm:pt modelId="{23389E67-0EDA-488B-B23E-D2B4BD6873A8}" type="pres">
      <dgm:prSet presAssocID="{E2EAA32A-0FB2-4204-833E-BD06D6C64B9D}" presName="level2hierChild" presStyleCnt="0"/>
      <dgm:spPr/>
    </dgm:pt>
    <dgm:pt modelId="{0AD299CC-9907-4C9B-9038-6EC626E8B846}" type="pres">
      <dgm:prSet presAssocID="{C00EE9C6-6F17-4B9C-9559-4AD0CE2DEE82}" presName="conn2-1" presStyleLbl="parChTrans1D2" presStyleIdx="0" presStyleCnt="6"/>
      <dgm:spPr/>
    </dgm:pt>
    <dgm:pt modelId="{F8AC1611-A08E-443E-BA1C-78E3FE79185C}" type="pres">
      <dgm:prSet presAssocID="{C00EE9C6-6F17-4B9C-9559-4AD0CE2DEE82}" presName="connTx" presStyleLbl="parChTrans1D2" presStyleIdx="0" presStyleCnt="6"/>
      <dgm:spPr/>
    </dgm:pt>
    <dgm:pt modelId="{902BD6B7-E4B5-403A-AD18-B52DD7EEF816}" type="pres">
      <dgm:prSet presAssocID="{4CA5866D-68AF-42D1-AC0A-8CB050EF81C1}" presName="root2" presStyleCnt="0"/>
      <dgm:spPr/>
    </dgm:pt>
    <dgm:pt modelId="{2B61EA45-F6DD-4E0D-A364-8D58D5D3FCD7}" type="pres">
      <dgm:prSet presAssocID="{4CA5866D-68AF-42D1-AC0A-8CB050EF81C1}" presName="LevelTwoTextNode" presStyleLbl="node2" presStyleIdx="0" presStyleCnt="6">
        <dgm:presLayoutVars>
          <dgm:chPref val="3"/>
        </dgm:presLayoutVars>
      </dgm:prSet>
      <dgm:spPr/>
    </dgm:pt>
    <dgm:pt modelId="{8A65E8B4-57C7-4BC4-B5BC-100525F6CA51}" type="pres">
      <dgm:prSet presAssocID="{4CA5866D-68AF-42D1-AC0A-8CB050EF81C1}" presName="level3hierChild" presStyleCnt="0"/>
      <dgm:spPr/>
    </dgm:pt>
    <dgm:pt modelId="{E552DB3D-D4BF-4EE3-B86B-8A2BF22E1138}" type="pres">
      <dgm:prSet presAssocID="{A1D04CD1-C314-4147-8449-0AD283550314}" presName="conn2-1" presStyleLbl="parChTrans1D3" presStyleIdx="0" presStyleCnt="6"/>
      <dgm:spPr/>
    </dgm:pt>
    <dgm:pt modelId="{25C78D94-AF0F-470D-B409-9985EDE07DFD}" type="pres">
      <dgm:prSet presAssocID="{A1D04CD1-C314-4147-8449-0AD283550314}" presName="connTx" presStyleLbl="parChTrans1D3" presStyleIdx="0" presStyleCnt="6"/>
      <dgm:spPr/>
    </dgm:pt>
    <dgm:pt modelId="{8AE3728D-281F-41DE-A655-D927EE4CCCE9}" type="pres">
      <dgm:prSet presAssocID="{C8EE9CE2-89CF-40BC-B276-7056977AA962}" presName="root2" presStyleCnt="0"/>
      <dgm:spPr/>
    </dgm:pt>
    <dgm:pt modelId="{50EA8E79-2F65-495A-B7EF-05F3D775A7AD}" type="pres">
      <dgm:prSet presAssocID="{C8EE9CE2-89CF-40BC-B276-7056977AA962}" presName="LevelTwoTextNode" presStyleLbl="node3" presStyleIdx="0" presStyleCnt="6">
        <dgm:presLayoutVars>
          <dgm:chPref val="3"/>
        </dgm:presLayoutVars>
      </dgm:prSet>
      <dgm:spPr/>
    </dgm:pt>
    <dgm:pt modelId="{E1CDE59B-F186-4583-AC3B-EA691D189F59}" type="pres">
      <dgm:prSet presAssocID="{C8EE9CE2-89CF-40BC-B276-7056977AA962}" presName="level3hierChild" presStyleCnt="0"/>
      <dgm:spPr/>
    </dgm:pt>
    <dgm:pt modelId="{47BB8636-DBF9-42A3-8686-860156395026}" type="pres">
      <dgm:prSet presAssocID="{ED9C8762-5E7E-4AFB-AB72-4183A824476E}" presName="conn2-1" presStyleLbl="parChTrans1D3" presStyleIdx="1" presStyleCnt="6"/>
      <dgm:spPr/>
    </dgm:pt>
    <dgm:pt modelId="{A6B10310-655B-4963-8E0C-CBE6C8680C30}" type="pres">
      <dgm:prSet presAssocID="{ED9C8762-5E7E-4AFB-AB72-4183A824476E}" presName="connTx" presStyleLbl="parChTrans1D3" presStyleIdx="1" presStyleCnt="6"/>
      <dgm:spPr/>
    </dgm:pt>
    <dgm:pt modelId="{94850B8B-7175-46AD-B350-9B5FAD1E681E}" type="pres">
      <dgm:prSet presAssocID="{2CA9E704-C3E6-4DD7-B08D-212CE0F1771B}" presName="root2" presStyleCnt="0"/>
      <dgm:spPr/>
    </dgm:pt>
    <dgm:pt modelId="{7AC511FC-4559-4828-A5C0-3E384EDD2D44}" type="pres">
      <dgm:prSet presAssocID="{2CA9E704-C3E6-4DD7-B08D-212CE0F1771B}" presName="LevelTwoTextNode" presStyleLbl="node3" presStyleIdx="1" presStyleCnt="6">
        <dgm:presLayoutVars>
          <dgm:chPref val="3"/>
        </dgm:presLayoutVars>
      </dgm:prSet>
      <dgm:spPr/>
    </dgm:pt>
    <dgm:pt modelId="{E1DB0D01-E400-4FE8-B41D-DD43C75F2868}" type="pres">
      <dgm:prSet presAssocID="{2CA9E704-C3E6-4DD7-B08D-212CE0F1771B}" presName="level3hierChild" presStyleCnt="0"/>
      <dgm:spPr/>
    </dgm:pt>
    <dgm:pt modelId="{6A9A834D-C5FA-4715-984A-B7918E41DA0B}" type="pres">
      <dgm:prSet presAssocID="{A6E227F1-3400-4122-9F4B-1D239487C5D9}" presName="conn2-1" presStyleLbl="parChTrans1D2" presStyleIdx="1" presStyleCnt="6"/>
      <dgm:spPr/>
    </dgm:pt>
    <dgm:pt modelId="{7F130737-02E0-4FF9-94F3-3967ADD69450}" type="pres">
      <dgm:prSet presAssocID="{A6E227F1-3400-4122-9F4B-1D239487C5D9}" presName="connTx" presStyleLbl="parChTrans1D2" presStyleIdx="1" presStyleCnt="6"/>
      <dgm:spPr/>
    </dgm:pt>
    <dgm:pt modelId="{073EA27A-825E-4C53-B86A-BD24E232A89C}" type="pres">
      <dgm:prSet presAssocID="{F90523AD-7EC6-4BDE-BEFB-1625B02AE191}" presName="root2" presStyleCnt="0"/>
      <dgm:spPr/>
    </dgm:pt>
    <dgm:pt modelId="{F62FCA8A-46DB-4D3B-8CFB-73599A2F86C2}" type="pres">
      <dgm:prSet presAssocID="{F90523AD-7EC6-4BDE-BEFB-1625B02AE191}" presName="LevelTwoTextNode" presStyleLbl="node2" presStyleIdx="1" presStyleCnt="6">
        <dgm:presLayoutVars>
          <dgm:chPref val="3"/>
        </dgm:presLayoutVars>
      </dgm:prSet>
      <dgm:spPr/>
    </dgm:pt>
    <dgm:pt modelId="{FAA88E35-4C37-4156-91E0-0A21A4D8E501}" type="pres">
      <dgm:prSet presAssocID="{F90523AD-7EC6-4BDE-BEFB-1625B02AE191}" presName="level3hierChild" presStyleCnt="0"/>
      <dgm:spPr/>
    </dgm:pt>
    <dgm:pt modelId="{EC2B498E-E2B6-44FD-A19D-B6DF222A6B86}" type="pres">
      <dgm:prSet presAssocID="{30C98C99-03E4-4BBE-8AF6-0AD9AEBB8630}" presName="conn2-1" presStyleLbl="parChTrans1D2" presStyleIdx="2" presStyleCnt="6"/>
      <dgm:spPr/>
    </dgm:pt>
    <dgm:pt modelId="{51918A08-A5BA-42A4-AC7A-BD73AD6FF94D}" type="pres">
      <dgm:prSet presAssocID="{30C98C99-03E4-4BBE-8AF6-0AD9AEBB8630}" presName="connTx" presStyleLbl="parChTrans1D2" presStyleIdx="2" presStyleCnt="6"/>
      <dgm:spPr/>
    </dgm:pt>
    <dgm:pt modelId="{D4D128D8-37EF-4F9D-91C3-B3D8CC427ED3}" type="pres">
      <dgm:prSet presAssocID="{0AF54217-EE9A-4EB6-A962-713AE8DE251F}" presName="root2" presStyleCnt="0"/>
      <dgm:spPr/>
    </dgm:pt>
    <dgm:pt modelId="{2F0B387A-6B9D-4F34-A2F5-783CA71077D1}" type="pres">
      <dgm:prSet presAssocID="{0AF54217-EE9A-4EB6-A962-713AE8DE251F}" presName="LevelTwoTextNode" presStyleLbl="node2" presStyleIdx="2" presStyleCnt="6">
        <dgm:presLayoutVars>
          <dgm:chPref val="3"/>
        </dgm:presLayoutVars>
      </dgm:prSet>
      <dgm:spPr/>
    </dgm:pt>
    <dgm:pt modelId="{42FA410C-BACC-4D66-9609-6A97ACF68D12}" type="pres">
      <dgm:prSet presAssocID="{0AF54217-EE9A-4EB6-A962-713AE8DE251F}" presName="level3hierChild" presStyleCnt="0"/>
      <dgm:spPr/>
    </dgm:pt>
    <dgm:pt modelId="{FB40125A-46C7-4905-BB1B-2AC6BB63F329}" type="pres">
      <dgm:prSet presAssocID="{C2B29A48-5097-4AF6-BE86-23C17548D19D}" presName="conn2-1" presStyleLbl="parChTrans1D2" presStyleIdx="3" presStyleCnt="6"/>
      <dgm:spPr/>
    </dgm:pt>
    <dgm:pt modelId="{8A7C56FB-6FFE-4705-BE49-0778715BA868}" type="pres">
      <dgm:prSet presAssocID="{C2B29A48-5097-4AF6-BE86-23C17548D19D}" presName="connTx" presStyleLbl="parChTrans1D2" presStyleIdx="3" presStyleCnt="6"/>
      <dgm:spPr/>
    </dgm:pt>
    <dgm:pt modelId="{CC4DDA19-BA37-4866-BF32-17001A408F4B}" type="pres">
      <dgm:prSet presAssocID="{BB4074C9-F4E3-4BAE-A174-52ECC6003A1B}" presName="root2" presStyleCnt="0"/>
      <dgm:spPr/>
    </dgm:pt>
    <dgm:pt modelId="{13ECEAD4-41E7-43A2-92E3-5956781D6CC5}" type="pres">
      <dgm:prSet presAssocID="{BB4074C9-F4E3-4BAE-A174-52ECC6003A1B}" presName="LevelTwoTextNode" presStyleLbl="node2" presStyleIdx="3" presStyleCnt="6">
        <dgm:presLayoutVars>
          <dgm:chPref val="3"/>
        </dgm:presLayoutVars>
      </dgm:prSet>
      <dgm:spPr/>
    </dgm:pt>
    <dgm:pt modelId="{2EE4E54A-8A3C-4C86-8956-CE8AC77A2E85}" type="pres">
      <dgm:prSet presAssocID="{BB4074C9-F4E3-4BAE-A174-52ECC6003A1B}" presName="level3hierChild" presStyleCnt="0"/>
      <dgm:spPr/>
    </dgm:pt>
    <dgm:pt modelId="{9DAE25BE-D86A-4DE0-BB5B-BEABDB550D41}" type="pres">
      <dgm:prSet presAssocID="{CB079707-E0C6-4AE9-9CEF-A3BB868F517D}" presName="conn2-1" presStyleLbl="parChTrans1D2" presStyleIdx="4" presStyleCnt="6"/>
      <dgm:spPr/>
    </dgm:pt>
    <dgm:pt modelId="{68A7697F-FD5F-423D-A295-1A5FC0175E32}" type="pres">
      <dgm:prSet presAssocID="{CB079707-E0C6-4AE9-9CEF-A3BB868F517D}" presName="connTx" presStyleLbl="parChTrans1D2" presStyleIdx="4" presStyleCnt="6"/>
      <dgm:spPr/>
    </dgm:pt>
    <dgm:pt modelId="{BD43046D-3F73-495D-AC9B-1A8801CAE4CC}" type="pres">
      <dgm:prSet presAssocID="{A17A2EA3-D15F-456E-B159-4A457E45AF0A}" presName="root2" presStyleCnt="0"/>
      <dgm:spPr/>
    </dgm:pt>
    <dgm:pt modelId="{B210E733-3C0A-418F-98E3-250A267F29BF}" type="pres">
      <dgm:prSet presAssocID="{A17A2EA3-D15F-456E-B159-4A457E45AF0A}" presName="LevelTwoTextNode" presStyleLbl="node2" presStyleIdx="4" presStyleCnt="6">
        <dgm:presLayoutVars>
          <dgm:chPref val="3"/>
        </dgm:presLayoutVars>
      </dgm:prSet>
      <dgm:spPr/>
    </dgm:pt>
    <dgm:pt modelId="{9A5C1F66-C78E-4F57-B500-90D741DA58DA}" type="pres">
      <dgm:prSet presAssocID="{A17A2EA3-D15F-456E-B159-4A457E45AF0A}" presName="level3hierChild" presStyleCnt="0"/>
      <dgm:spPr/>
    </dgm:pt>
    <dgm:pt modelId="{7B76DE9B-5AAD-4180-9852-0C69CCFD9C88}" type="pres">
      <dgm:prSet presAssocID="{80C7EDD0-5993-4397-BD03-F51765B76F6D}" presName="conn2-1" presStyleLbl="parChTrans1D3" presStyleIdx="2" presStyleCnt="6"/>
      <dgm:spPr/>
    </dgm:pt>
    <dgm:pt modelId="{C7044721-119D-4170-8DE0-7C11963ABF63}" type="pres">
      <dgm:prSet presAssocID="{80C7EDD0-5993-4397-BD03-F51765B76F6D}" presName="connTx" presStyleLbl="parChTrans1D3" presStyleIdx="2" presStyleCnt="6"/>
      <dgm:spPr/>
    </dgm:pt>
    <dgm:pt modelId="{B9E96083-CEFD-49BB-88E9-BF39B856E7D5}" type="pres">
      <dgm:prSet presAssocID="{81F7FA93-6A1A-4A37-80A8-24880A2BEB81}" presName="root2" presStyleCnt="0"/>
      <dgm:spPr/>
    </dgm:pt>
    <dgm:pt modelId="{98E44609-0236-41B4-9F22-ED5FA8113807}" type="pres">
      <dgm:prSet presAssocID="{81F7FA93-6A1A-4A37-80A8-24880A2BEB81}" presName="LevelTwoTextNode" presStyleLbl="node3" presStyleIdx="2" presStyleCnt="6">
        <dgm:presLayoutVars>
          <dgm:chPref val="3"/>
        </dgm:presLayoutVars>
      </dgm:prSet>
      <dgm:spPr/>
    </dgm:pt>
    <dgm:pt modelId="{1626F2E2-1C3C-4618-A4A6-7136AA0E0354}" type="pres">
      <dgm:prSet presAssocID="{81F7FA93-6A1A-4A37-80A8-24880A2BEB81}" presName="level3hierChild" presStyleCnt="0"/>
      <dgm:spPr/>
    </dgm:pt>
    <dgm:pt modelId="{03F0854D-CC3E-43E0-A7E9-E8C5E003A262}" type="pres">
      <dgm:prSet presAssocID="{D09E95B5-A101-4D7D-B1AB-B2E4D1F0FF27}" presName="conn2-1" presStyleLbl="parChTrans1D3" presStyleIdx="3" presStyleCnt="6"/>
      <dgm:spPr/>
    </dgm:pt>
    <dgm:pt modelId="{AE8F6BED-A0C9-4070-A817-9276D6097458}" type="pres">
      <dgm:prSet presAssocID="{D09E95B5-A101-4D7D-B1AB-B2E4D1F0FF27}" presName="connTx" presStyleLbl="parChTrans1D3" presStyleIdx="3" presStyleCnt="6"/>
      <dgm:spPr/>
    </dgm:pt>
    <dgm:pt modelId="{78007C5A-906E-4257-8321-B3EBB7966506}" type="pres">
      <dgm:prSet presAssocID="{4A2D9F34-981F-496C-9D0A-0DE9AB8C6CEC}" presName="root2" presStyleCnt="0"/>
      <dgm:spPr/>
    </dgm:pt>
    <dgm:pt modelId="{552BE26E-9378-4E6D-812A-A06BD4F12501}" type="pres">
      <dgm:prSet presAssocID="{4A2D9F34-981F-496C-9D0A-0DE9AB8C6CEC}" presName="LevelTwoTextNode" presStyleLbl="node3" presStyleIdx="3" presStyleCnt="6">
        <dgm:presLayoutVars>
          <dgm:chPref val="3"/>
        </dgm:presLayoutVars>
      </dgm:prSet>
      <dgm:spPr/>
    </dgm:pt>
    <dgm:pt modelId="{F98F7588-B9BA-4C56-B2E4-3740DE3E2158}" type="pres">
      <dgm:prSet presAssocID="{4A2D9F34-981F-496C-9D0A-0DE9AB8C6CEC}" presName="level3hierChild" presStyleCnt="0"/>
      <dgm:spPr/>
    </dgm:pt>
    <dgm:pt modelId="{C00959FA-27B0-4C35-94CB-6618AD7D1CE3}" type="pres">
      <dgm:prSet presAssocID="{88E8D14F-94C5-4443-A2BB-4BD3D85B3AF7}" presName="conn2-1" presStyleLbl="parChTrans1D2" presStyleIdx="5" presStyleCnt="6"/>
      <dgm:spPr/>
    </dgm:pt>
    <dgm:pt modelId="{F2CCAAE5-CAF5-491C-976C-71859D167409}" type="pres">
      <dgm:prSet presAssocID="{88E8D14F-94C5-4443-A2BB-4BD3D85B3AF7}" presName="connTx" presStyleLbl="parChTrans1D2" presStyleIdx="5" presStyleCnt="6"/>
      <dgm:spPr/>
    </dgm:pt>
    <dgm:pt modelId="{24F29811-DEF4-4972-89C9-A4C277BE5965}" type="pres">
      <dgm:prSet presAssocID="{72DCC434-87B0-4EC7-B837-37CDC33B2A1B}" presName="root2" presStyleCnt="0"/>
      <dgm:spPr/>
    </dgm:pt>
    <dgm:pt modelId="{EB2750DA-0CA6-4AE3-BE07-F6D130BCEB94}" type="pres">
      <dgm:prSet presAssocID="{72DCC434-87B0-4EC7-B837-37CDC33B2A1B}" presName="LevelTwoTextNode" presStyleLbl="node2" presStyleIdx="5" presStyleCnt="6">
        <dgm:presLayoutVars>
          <dgm:chPref val="3"/>
        </dgm:presLayoutVars>
      </dgm:prSet>
      <dgm:spPr/>
    </dgm:pt>
    <dgm:pt modelId="{5CD2183E-6B79-443A-895B-A7F154486461}" type="pres">
      <dgm:prSet presAssocID="{72DCC434-87B0-4EC7-B837-37CDC33B2A1B}" presName="level3hierChild" presStyleCnt="0"/>
      <dgm:spPr/>
    </dgm:pt>
    <dgm:pt modelId="{95C7D93E-F05D-498F-BD68-3711448EC90F}" type="pres">
      <dgm:prSet presAssocID="{8B77E648-09BD-479E-8B25-0CBB50AC8A89}" presName="conn2-1" presStyleLbl="parChTrans1D3" presStyleIdx="4" presStyleCnt="6"/>
      <dgm:spPr/>
    </dgm:pt>
    <dgm:pt modelId="{64906F78-5EAB-4359-8406-5ECE6521F40C}" type="pres">
      <dgm:prSet presAssocID="{8B77E648-09BD-479E-8B25-0CBB50AC8A89}" presName="connTx" presStyleLbl="parChTrans1D3" presStyleIdx="4" presStyleCnt="6"/>
      <dgm:spPr/>
    </dgm:pt>
    <dgm:pt modelId="{1BF88C7E-7B95-4EA7-8EDE-2B5163F451DC}" type="pres">
      <dgm:prSet presAssocID="{32E938AB-AAB9-490B-82DE-6BE06EFF63B6}" presName="root2" presStyleCnt="0"/>
      <dgm:spPr/>
    </dgm:pt>
    <dgm:pt modelId="{B833993D-7785-4471-906C-DD5399214740}" type="pres">
      <dgm:prSet presAssocID="{32E938AB-AAB9-490B-82DE-6BE06EFF63B6}" presName="LevelTwoTextNode" presStyleLbl="node3" presStyleIdx="4" presStyleCnt="6">
        <dgm:presLayoutVars>
          <dgm:chPref val="3"/>
        </dgm:presLayoutVars>
      </dgm:prSet>
      <dgm:spPr/>
    </dgm:pt>
    <dgm:pt modelId="{2D64A6EC-A6C3-485B-9235-E9544EF0B589}" type="pres">
      <dgm:prSet presAssocID="{32E938AB-AAB9-490B-82DE-6BE06EFF63B6}" presName="level3hierChild" presStyleCnt="0"/>
      <dgm:spPr/>
    </dgm:pt>
    <dgm:pt modelId="{CD7F2570-54CD-4D30-9322-1085B8108BB5}" type="pres">
      <dgm:prSet presAssocID="{70573568-DF94-4BCB-81FE-678A9B20F726}" presName="conn2-1" presStyleLbl="parChTrans1D3" presStyleIdx="5" presStyleCnt="6"/>
      <dgm:spPr/>
    </dgm:pt>
    <dgm:pt modelId="{FEB9360C-B166-4A7D-B4D1-A6D8D63F80E1}" type="pres">
      <dgm:prSet presAssocID="{70573568-DF94-4BCB-81FE-678A9B20F726}" presName="connTx" presStyleLbl="parChTrans1D3" presStyleIdx="5" presStyleCnt="6"/>
      <dgm:spPr/>
    </dgm:pt>
    <dgm:pt modelId="{AB18DAD3-4660-46A0-B07D-C8451615B4F1}" type="pres">
      <dgm:prSet presAssocID="{409767E2-7DF6-4E29-AA48-14E926EDFAF7}" presName="root2" presStyleCnt="0"/>
      <dgm:spPr/>
    </dgm:pt>
    <dgm:pt modelId="{819D69DC-D8B4-4548-AB5A-6E7812C9F73A}" type="pres">
      <dgm:prSet presAssocID="{409767E2-7DF6-4E29-AA48-14E926EDFAF7}" presName="LevelTwoTextNode" presStyleLbl="node3" presStyleIdx="5" presStyleCnt="6">
        <dgm:presLayoutVars>
          <dgm:chPref val="3"/>
        </dgm:presLayoutVars>
      </dgm:prSet>
      <dgm:spPr/>
    </dgm:pt>
    <dgm:pt modelId="{7B5CD89F-6712-49E3-99A7-65DB853741C0}" type="pres">
      <dgm:prSet presAssocID="{409767E2-7DF6-4E29-AA48-14E926EDFAF7}" presName="level3hierChild" presStyleCnt="0"/>
      <dgm:spPr/>
    </dgm:pt>
  </dgm:ptLst>
  <dgm:cxnLst>
    <dgm:cxn modelId="{E56E7C01-3139-4AB2-A899-EDB27694279A}" srcId="{A17A2EA3-D15F-456E-B159-4A457E45AF0A}" destId="{81F7FA93-6A1A-4A37-80A8-24880A2BEB81}" srcOrd="0" destOrd="0" parTransId="{80C7EDD0-5993-4397-BD03-F51765B76F6D}" sibTransId="{EE9223FC-7C2E-47C2-BB6B-8805D9A97E76}"/>
    <dgm:cxn modelId="{D5364609-B3DD-4A19-B343-8726F211B048}" type="presOf" srcId="{D09E95B5-A101-4D7D-B1AB-B2E4D1F0FF27}" destId="{AE8F6BED-A0C9-4070-A817-9276D6097458}" srcOrd="1" destOrd="0" presId="urn:microsoft.com/office/officeart/2008/layout/HorizontalMultiLevelHierarchy"/>
    <dgm:cxn modelId="{7C47250D-75BF-4CA1-9AA9-6CA727456FA1}" type="presOf" srcId="{F90523AD-7EC6-4BDE-BEFB-1625B02AE191}" destId="{F62FCA8A-46DB-4D3B-8CFB-73599A2F86C2}" srcOrd="0" destOrd="0" presId="urn:microsoft.com/office/officeart/2008/layout/HorizontalMultiLevelHierarchy"/>
    <dgm:cxn modelId="{2E91620F-6C50-4334-AE02-458D71A89F84}" type="presOf" srcId="{80C7EDD0-5993-4397-BD03-F51765B76F6D}" destId="{7B76DE9B-5AAD-4180-9852-0C69CCFD9C88}" srcOrd="0" destOrd="0" presId="urn:microsoft.com/office/officeart/2008/layout/HorizontalMultiLevelHierarchy"/>
    <dgm:cxn modelId="{A8DB1F19-C34F-4482-8151-14F5D0D9001A}" type="presOf" srcId="{00B8268B-81F8-48BF-85EA-D479D16A61C7}" destId="{E8E9484D-0DE5-4DC7-B320-383FB137F771}" srcOrd="0" destOrd="0" presId="urn:microsoft.com/office/officeart/2008/layout/HorizontalMultiLevelHierarchy"/>
    <dgm:cxn modelId="{1C90871F-3984-4206-AC42-F6868020790E}" type="presOf" srcId="{D09E95B5-A101-4D7D-B1AB-B2E4D1F0FF27}" destId="{03F0854D-CC3E-43E0-A7E9-E8C5E003A262}" srcOrd="0" destOrd="0" presId="urn:microsoft.com/office/officeart/2008/layout/HorizontalMultiLevelHierarchy"/>
    <dgm:cxn modelId="{8121E320-10EC-441B-A4BE-895E6C5A3B55}" type="presOf" srcId="{C2B29A48-5097-4AF6-BE86-23C17548D19D}" destId="{FB40125A-46C7-4905-BB1B-2AC6BB63F329}" srcOrd="0" destOrd="0" presId="urn:microsoft.com/office/officeart/2008/layout/HorizontalMultiLevelHierarchy"/>
    <dgm:cxn modelId="{8AABA721-D58E-4AC1-A88E-320CDB777811}" type="presOf" srcId="{30C98C99-03E4-4BBE-8AF6-0AD9AEBB8630}" destId="{51918A08-A5BA-42A4-AC7A-BD73AD6FF94D}" srcOrd="1" destOrd="0" presId="urn:microsoft.com/office/officeart/2008/layout/HorizontalMultiLevelHierarchy"/>
    <dgm:cxn modelId="{74772826-6AE2-4266-8B5A-2901DCA164AC}" srcId="{E2EAA32A-0FB2-4204-833E-BD06D6C64B9D}" destId="{0AF54217-EE9A-4EB6-A962-713AE8DE251F}" srcOrd="2" destOrd="0" parTransId="{30C98C99-03E4-4BBE-8AF6-0AD9AEBB8630}" sibTransId="{31D1AC62-8C22-41A7-AA86-582605B7FE7C}"/>
    <dgm:cxn modelId="{60B2BF2C-AD77-48B9-BC06-C74B7CE11B8B}" type="presOf" srcId="{8B77E648-09BD-479E-8B25-0CBB50AC8A89}" destId="{64906F78-5EAB-4359-8406-5ECE6521F40C}" srcOrd="1" destOrd="0" presId="urn:microsoft.com/office/officeart/2008/layout/HorizontalMultiLevelHierarchy"/>
    <dgm:cxn modelId="{3DBB3C2F-4CAF-4555-851A-4F5C52E24096}" type="presOf" srcId="{C00EE9C6-6F17-4B9C-9559-4AD0CE2DEE82}" destId="{0AD299CC-9907-4C9B-9038-6EC626E8B846}" srcOrd="0" destOrd="0" presId="urn:microsoft.com/office/officeart/2008/layout/HorizontalMultiLevelHierarchy"/>
    <dgm:cxn modelId="{A4E7ED30-B7A2-412B-9900-77AB319975E9}" srcId="{A17A2EA3-D15F-456E-B159-4A457E45AF0A}" destId="{4A2D9F34-981F-496C-9D0A-0DE9AB8C6CEC}" srcOrd="1" destOrd="0" parTransId="{D09E95B5-A101-4D7D-B1AB-B2E4D1F0FF27}" sibTransId="{770494B3-26B9-4B58-9F1B-6085586E2F9E}"/>
    <dgm:cxn modelId="{27C6F139-F6A7-48E8-B788-EA46120368B4}" srcId="{72DCC434-87B0-4EC7-B837-37CDC33B2A1B}" destId="{32E938AB-AAB9-490B-82DE-6BE06EFF63B6}" srcOrd="0" destOrd="0" parTransId="{8B77E648-09BD-479E-8B25-0CBB50AC8A89}" sibTransId="{A0EDB45E-46AB-400F-9D47-6FB065AB82AE}"/>
    <dgm:cxn modelId="{C9100A3A-BDA7-4B29-A2B1-FA31107FC593}" srcId="{4CA5866D-68AF-42D1-AC0A-8CB050EF81C1}" destId="{2CA9E704-C3E6-4DD7-B08D-212CE0F1771B}" srcOrd="1" destOrd="0" parTransId="{ED9C8762-5E7E-4AFB-AB72-4183A824476E}" sibTransId="{68D88688-B8AF-425A-801A-A87A0EA03B40}"/>
    <dgm:cxn modelId="{3327F63C-B507-4621-B711-729ACEF7E1EA}" type="presOf" srcId="{80C7EDD0-5993-4397-BD03-F51765B76F6D}" destId="{C7044721-119D-4170-8DE0-7C11963ABF63}" srcOrd="1" destOrd="0" presId="urn:microsoft.com/office/officeart/2008/layout/HorizontalMultiLevelHierarchy"/>
    <dgm:cxn modelId="{78426C5D-7005-4D19-8E06-4A655D167AC3}" type="presOf" srcId="{72DCC434-87B0-4EC7-B837-37CDC33B2A1B}" destId="{EB2750DA-0CA6-4AE3-BE07-F6D130BCEB94}" srcOrd="0" destOrd="0" presId="urn:microsoft.com/office/officeart/2008/layout/HorizontalMultiLevelHierarchy"/>
    <dgm:cxn modelId="{50075F5F-FAED-4F24-807E-F362387C71AC}" type="presOf" srcId="{88E8D14F-94C5-4443-A2BB-4BD3D85B3AF7}" destId="{C00959FA-27B0-4C35-94CB-6618AD7D1CE3}" srcOrd="0" destOrd="0" presId="urn:microsoft.com/office/officeart/2008/layout/HorizontalMultiLevelHierarchy"/>
    <dgm:cxn modelId="{0367825F-D79A-4A3B-A0FC-194C74DB3B9A}" type="presOf" srcId="{C00EE9C6-6F17-4B9C-9559-4AD0CE2DEE82}" destId="{F8AC1611-A08E-443E-BA1C-78E3FE79185C}" srcOrd="1" destOrd="0" presId="urn:microsoft.com/office/officeart/2008/layout/HorizontalMultiLevelHierarchy"/>
    <dgm:cxn modelId="{79724243-A7CE-43B2-830A-F3BE653654F0}" type="presOf" srcId="{BB4074C9-F4E3-4BAE-A174-52ECC6003A1B}" destId="{13ECEAD4-41E7-43A2-92E3-5956781D6CC5}" srcOrd="0" destOrd="0" presId="urn:microsoft.com/office/officeart/2008/layout/HorizontalMultiLevelHierarchy"/>
    <dgm:cxn modelId="{A8842345-4B85-46D0-9A9E-D14DD2E86EB2}" type="presOf" srcId="{ED9C8762-5E7E-4AFB-AB72-4183A824476E}" destId="{47BB8636-DBF9-42A3-8686-860156395026}" srcOrd="0" destOrd="0" presId="urn:microsoft.com/office/officeart/2008/layout/HorizontalMultiLevelHierarchy"/>
    <dgm:cxn modelId="{38090E46-E976-4347-A5F8-B910FE7DDF80}" type="presOf" srcId="{A1D04CD1-C314-4147-8449-0AD283550314}" destId="{E552DB3D-D4BF-4EE3-B86B-8A2BF22E1138}" srcOrd="0" destOrd="0" presId="urn:microsoft.com/office/officeart/2008/layout/HorizontalMultiLevelHierarchy"/>
    <dgm:cxn modelId="{34150048-457F-4864-B7C4-8EB94E70D1EF}" type="presOf" srcId="{2CA9E704-C3E6-4DD7-B08D-212CE0F1771B}" destId="{7AC511FC-4559-4828-A5C0-3E384EDD2D44}" srcOrd="0" destOrd="0" presId="urn:microsoft.com/office/officeart/2008/layout/HorizontalMultiLevelHierarchy"/>
    <dgm:cxn modelId="{624E7D48-5824-4EAB-8EF6-0FF099CE6918}" srcId="{E2EAA32A-0FB2-4204-833E-BD06D6C64B9D}" destId="{4CA5866D-68AF-42D1-AC0A-8CB050EF81C1}" srcOrd="0" destOrd="0" parTransId="{C00EE9C6-6F17-4B9C-9559-4AD0CE2DEE82}" sibTransId="{27EF6CE9-225C-48B6-9200-1727EF3CD1D8}"/>
    <dgm:cxn modelId="{2FFDA349-7D99-4AC8-B1DD-3816BA85B752}" type="presOf" srcId="{70573568-DF94-4BCB-81FE-678A9B20F726}" destId="{CD7F2570-54CD-4D30-9322-1085B8108BB5}" srcOrd="0" destOrd="0" presId="urn:microsoft.com/office/officeart/2008/layout/HorizontalMultiLevelHierarchy"/>
    <dgm:cxn modelId="{A08DBB50-5897-4B8F-A12E-CE0D19AE8BA2}" srcId="{E2EAA32A-0FB2-4204-833E-BD06D6C64B9D}" destId="{BB4074C9-F4E3-4BAE-A174-52ECC6003A1B}" srcOrd="3" destOrd="0" parTransId="{C2B29A48-5097-4AF6-BE86-23C17548D19D}" sibTransId="{D65CDBCC-F10C-48DF-9E40-32963ABCB802}"/>
    <dgm:cxn modelId="{54225A54-0432-4453-A1CF-90DDA2CB2BFB}" type="presOf" srcId="{CB079707-E0C6-4AE9-9CEF-A3BB868F517D}" destId="{9DAE25BE-D86A-4DE0-BB5B-BEABDB550D41}" srcOrd="0" destOrd="0" presId="urn:microsoft.com/office/officeart/2008/layout/HorizontalMultiLevelHierarchy"/>
    <dgm:cxn modelId="{0E13D256-A263-4255-B3D1-1553D2C564AD}" srcId="{E2EAA32A-0FB2-4204-833E-BD06D6C64B9D}" destId="{F90523AD-7EC6-4BDE-BEFB-1625B02AE191}" srcOrd="1" destOrd="0" parTransId="{A6E227F1-3400-4122-9F4B-1D239487C5D9}" sibTransId="{51EC4AE0-6821-4E6B-B406-396ECA5C1F72}"/>
    <dgm:cxn modelId="{24867658-463A-4835-968C-BA9A952D6B0A}" type="presOf" srcId="{E2EAA32A-0FB2-4204-833E-BD06D6C64B9D}" destId="{ABB2D020-EA47-40C5-A9E4-494298EBEB9D}" srcOrd="0" destOrd="0" presId="urn:microsoft.com/office/officeart/2008/layout/HorizontalMultiLevelHierarchy"/>
    <dgm:cxn modelId="{AEC7C17E-894A-4357-9A3B-5C95BD5C4850}" type="presOf" srcId="{CB079707-E0C6-4AE9-9CEF-A3BB868F517D}" destId="{68A7697F-FD5F-423D-A295-1A5FC0175E32}" srcOrd="1" destOrd="0" presId="urn:microsoft.com/office/officeart/2008/layout/HorizontalMultiLevelHierarchy"/>
    <dgm:cxn modelId="{76AF4984-198D-4F7F-9D70-112D6C2D416D}" type="presOf" srcId="{70573568-DF94-4BCB-81FE-678A9B20F726}" destId="{FEB9360C-B166-4A7D-B4D1-A6D8D63F80E1}" srcOrd="1" destOrd="0" presId="urn:microsoft.com/office/officeart/2008/layout/HorizontalMultiLevelHierarchy"/>
    <dgm:cxn modelId="{626C5D8D-61FC-4963-A658-3CAF48A3E9C6}" type="presOf" srcId="{C8EE9CE2-89CF-40BC-B276-7056977AA962}" destId="{50EA8E79-2F65-495A-B7EF-05F3D775A7AD}" srcOrd="0" destOrd="0" presId="urn:microsoft.com/office/officeart/2008/layout/HorizontalMultiLevelHierarchy"/>
    <dgm:cxn modelId="{895B6995-B7A5-40EC-91D2-E29730552422}" type="presOf" srcId="{81F7FA93-6A1A-4A37-80A8-24880A2BEB81}" destId="{98E44609-0236-41B4-9F22-ED5FA8113807}" srcOrd="0" destOrd="0" presId="urn:microsoft.com/office/officeart/2008/layout/HorizontalMultiLevelHierarchy"/>
    <dgm:cxn modelId="{04A2539A-4AC9-4DBF-A432-5E0A0131EBB5}" type="presOf" srcId="{30C98C99-03E4-4BBE-8AF6-0AD9AEBB8630}" destId="{EC2B498E-E2B6-44FD-A19D-B6DF222A6B86}" srcOrd="0" destOrd="0" presId="urn:microsoft.com/office/officeart/2008/layout/HorizontalMultiLevelHierarchy"/>
    <dgm:cxn modelId="{9AF125A0-0A47-4F93-B0F4-4DE0DFB3B780}" type="presOf" srcId="{A6E227F1-3400-4122-9F4B-1D239487C5D9}" destId="{7F130737-02E0-4FF9-94F3-3967ADD69450}" srcOrd="1" destOrd="0" presId="urn:microsoft.com/office/officeart/2008/layout/HorizontalMultiLevelHierarchy"/>
    <dgm:cxn modelId="{6DF3A2AB-5B8C-4C48-BCE0-7C402E474A9A}" srcId="{00B8268B-81F8-48BF-85EA-D479D16A61C7}" destId="{E2EAA32A-0FB2-4204-833E-BD06D6C64B9D}" srcOrd="0" destOrd="0" parTransId="{E8C4F914-A8C9-4A7F-918E-4CBD2C5AE833}" sibTransId="{F09BF004-4C41-4636-8E7E-22B35BAB8AB0}"/>
    <dgm:cxn modelId="{E4F574B0-FE00-409E-A631-8AB3003CB03C}" type="presOf" srcId="{4CA5866D-68AF-42D1-AC0A-8CB050EF81C1}" destId="{2B61EA45-F6DD-4E0D-A364-8D58D5D3FCD7}" srcOrd="0" destOrd="0" presId="urn:microsoft.com/office/officeart/2008/layout/HorizontalMultiLevelHierarchy"/>
    <dgm:cxn modelId="{4B4DF8B6-BF5E-42D3-AF6E-8D16753C6123}" type="presOf" srcId="{A17A2EA3-D15F-456E-B159-4A457E45AF0A}" destId="{B210E733-3C0A-418F-98E3-250A267F29BF}" srcOrd="0" destOrd="0" presId="urn:microsoft.com/office/officeart/2008/layout/HorizontalMultiLevelHierarchy"/>
    <dgm:cxn modelId="{B34F90BA-9191-4C54-BC2D-5A56A8E2C2FD}" srcId="{E2EAA32A-0FB2-4204-833E-BD06D6C64B9D}" destId="{A17A2EA3-D15F-456E-B159-4A457E45AF0A}" srcOrd="4" destOrd="0" parTransId="{CB079707-E0C6-4AE9-9CEF-A3BB868F517D}" sibTransId="{80FF8BD2-1072-47F6-8C4D-1B25B33052DC}"/>
    <dgm:cxn modelId="{8D3803C2-110A-4E75-BA8A-6238DCFF819C}" type="presOf" srcId="{4A2D9F34-981F-496C-9D0A-0DE9AB8C6CEC}" destId="{552BE26E-9378-4E6D-812A-A06BD4F12501}" srcOrd="0" destOrd="0" presId="urn:microsoft.com/office/officeart/2008/layout/HorizontalMultiLevelHierarchy"/>
    <dgm:cxn modelId="{67E5BBCB-BF49-4EFD-9E2F-8E543E1F8FD1}" type="presOf" srcId="{32E938AB-AAB9-490B-82DE-6BE06EFF63B6}" destId="{B833993D-7785-4471-906C-DD5399214740}" srcOrd="0" destOrd="0" presId="urn:microsoft.com/office/officeart/2008/layout/HorizontalMultiLevelHierarchy"/>
    <dgm:cxn modelId="{77E97ACD-15F2-430E-93E4-454B465845E7}" type="presOf" srcId="{ED9C8762-5E7E-4AFB-AB72-4183A824476E}" destId="{A6B10310-655B-4963-8E0C-CBE6C8680C30}" srcOrd="1" destOrd="0" presId="urn:microsoft.com/office/officeart/2008/layout/HorizontalMultiLevelHierarchy"/>
    <dgm:cxn modelId="{2575E1CD-81ED-480F-AA57-05C0FAAA42A0}" srcId="{72DCC434-87B0-4EC7-B837-37CDC33B2A1B}" destId="{409767E2-7DF6-4E29-AA48-14E926EDFAF7}" srcOrd="1" destOrd="0" parTransId="{70573568-DF94-4BCB-81FE-678A9B20F726}" sibTransId="{840DB97F-4A1A-4AE3-9B60-EB7BC55C7D29}"/>
    <dgm:cxn modelId="{6B3480CF-7010-49DD-B67B-72A88247E57D}" type="presOf" srcId="{409767E2-7DF6-4E29-AA48-14E926EDFAF7}" destId="{819D69DC-D8B4-4548-AB5A-6E7812C9F73A}" srcOrd="0" destOrd="0" presId="urn:microsoft.com/office/officeart/2008/layout/HorizontalMultiLevelHierarchy"/>
    <dgm:cxn modelId="{4011A1D8-70C9-4120-9BE3-9F0DBE5CB98B}" srcId="{E2EAA32A-0FB2-4204-833E-BD06D6C64B9D}" destId="{72DCC434-87B0-4EC7-B837-37CDC33B2A1B}" srcOrd="5" destOrd="0" parTransId="{88E8D14F-94C5-4443-A2BB-4BD3D85B3AF7}" sibTransId="{0759CC66-1D9A-4072-91FC-40D20648597A}"/>
    <dgm:cxn modelId="{3249A9D8-0760-4823-A227-A21C4D2DA1D9}" type="presOf" srcId="{A6E227F1-3400-4122-9F4B-1D239487C5D9}" destId="{6A9A834D-C5FA-4715-984A-B7918E41DA0B}" srcOrd="0" destOrd="0" presId="urn:microsoft.com/office/officeart/2008/layout/HorizontalMultiLevelHierarchy"/>
    <dgm:cxn modelId="{56326ADB-A296-49B8-B97A-2A97C4AEB767}" srcId="{4CA5866D-68AF-42D1-AC0A-8CB050EF81C1}" destId="{C8EE9CE2-89CF-40BC-B276-7056977AA962}" srcOrd="0" destOrd="0" parTransId="{A1D04CD1-C314-4147-8449-0AD283550314}" sibTransId="{AE078477-4454-443D-9585-BCD49AD6B953}"/>
    <dgm:cxn modelId="{4CB982DB-1F71-484E-B42E-777188553D2B}" type="presOf" srcId="{88E8D14F-94C5-4443-A2BB-4BD3D85B3AF7}" destId="{F2CCAAE5-CAF5-491C-976C-71859D167409}" srcOrd="1" destOrd="0" presId="urn:microsoft.com/office/officeart/2008/layout/HorizontalMultiLevelHierarchy"/>
    <dgm:cxn modelId="{9BC9A5E4-716C-45D5-914F-CD204D2CA409}" type="presOf" srcId="{8B77E648-09BD-479E-8B25-0CBB50AC8A89}" destId="{95C7D93E-F05D-498F-BD68-3711448EC90F}" srcOrd="0" destOrd="0" presId="urn:microsoft.com/office/officeart/2008/layout/HorizontalMultiLevelHierarchy"/>
    <dgm:cxn modelId="{604230EE-59C0-48E4-AEE4-E8ECFE5DAE59}" type="presOf" srcId="{A1D04CD1-C314-4147-8449-0AD283550314}" destId="{25C78D94-AF0F-470D-B409-9985EDE07DFD}" srcOrd="1" destOrd="0" presId="urn:microsoft.com/office/officeart/2008/layout/HorizontalMultiLevelHierarchy"/>
    <dgm:cxn modelId="{2A1188F8-D21E-45BD-AAD7-1DCD84371663}" type="presOf" srcId="{C2B29A48-5097-4AF6-BE86-23C17548D19D}" destId="{8A7C56FB-6FFE-4705-BE49-0778715BA868}" srcOrd="1" destOrd="0" presId="urn:microsoft.com/office/officeart/2008/layout/HorizontalMultiLevelHierarchy"/>
    <dgm:cxn modelId="{D95A45FE-1D94-4CC9-AE1D-1BA1CC631DF9}" type="presOf" srcId="{0AF54217-EE9A-4EB6-A962-713AE8DE251F}" destId="{2F0B387A-6B9D-4F34-A2F5-783CA71077D1}" srcOrd="0" destOrd="0" presId="urn:microsoft.com/office/officeart/2008/layout/HorizontalMultiLevelHierarchy"/>
    <dgm:cxn modelId="{FA6B3A45-0DCD-4A43-A960-AC234D213B16}" type="presParOf" srcId="{E8E9484D-0DE5-4DC7-B320-383FB137F771}" destId="{2E4D55C6-DF42-4161-9480-8C4F3FF3EEEA}" srcOrd="0" destOrd="0" presId="urn:microsoft.com/office/officeart/2008/layout/HorizontalMultiLevelHierarchy"/>
    <dgm:cxn modelId="{4429E6FD-A990-4326-B29A-6EA1443B8A9F}" type="presParOf" srcId="{2E4D55C6-DF42-4161-9480-8C4F3FF3EEEA}" destId="{ABB2D020-EA47-40C5-A9E4-494298EBEB9D}" srcOrd="0" destOrd="0" presId="urn:microsoft.com/office/officeart/2008/layout/HorizontalMultiLevelHierarchy"/>
    <dgm:cxn modelId="{104B4924-4ED9-45E4-91E3-DEBD7D4429C6}" type="presParOf" srcId="{2E4D55C6-DF42-4161-9480-8C4F3FF3EEEA}" destId="{23389E67-0EDA-488B-B23E-D2B4BD6873A8}" srcOrd="1" destOrd="0" presId="urn:microsoft.com/office/officeart/2008/layout/HorizontalMultiLevelHierarchy"/>
    <dgm:cxn modelId="{D49BBF83-DF1E-41B5-9FA3-F289BE1692A2}" type="presParOf" srcId="{23389E67-0EDA-488B-B23E-D2B4BD6873A8}" destId="{0AD299CC-9907-4C9B-9038-6EC626E8B846}" srcOrd="0" destOrd="0" presId="urn:microsoft.com/office/officeart/2008/layout/HorizontalMultiLevelHierarchy"/>
    <dgm:cxn modelId="{0BDECB60-2F38-46C6-AE6B-C9D3840002F6}" type="presParOf" srcId="{0AD299CC-9907-4C9B-9038-6EC626E8B846}" destId="{F8AC1611-A08E-443E-BA1C-78E3FE79185C}" srcOrd="0" destOrd="0" presId="urn:microsoft.com/office/officeart/2008/layout/HorizontalMultiLevelHierarchy"/>
    <dgm:cxn modelId="{413C4767-F48B-48FA-8EF8-DA276D054888}" type="presParOf" srcId="{23389E67-0EDA-488B-B23E-D2B4BD6873A8}" destId="{902BD6B7-E4B5-403A-AD18-B52DD7EEF816}" srcOrd="1" destOrd="0" presId="urn:microsoft.com/office/officeart/2008/layout/HorizontalMultiLevelHierarchy"/>
    <dgm:cxn modelId="{8D9162CB-F861-4C70-A678-0F6831CE07AB}" type="presParOf" srcId="{902BD6B7-E4B5-403A-AD18-B52DD7EEF816}" destId="{2B61EA45-F6DD-4E0D-A364-8D58D5D3FCD7}" srcOrd="0" destOrd="0" presId="urn:microsoft.com/office/officeart/2008/layout/HorizontalMultiLevelHierarchy"/>
    <dgm:cxn modelId="{651EA969-4556-4700-BDF1-D1D4EF1F7328}" type="presParOf" srcId="{902BD6B7-E4B5-403A-AD18-B52DD7EEF816}" destId="{8A65E8B4-57C7-4BC4-B5BC-100525F6CA51}" srcOrd="1" destOrd="0" presId="urn:microsoft.com/office/officeart/2008/layout/HorizontalMultiLevelHierarchy"/>
    <dgm:cxn modelId="{9B196446-140F-44B3-A884-80FE66045477}" type="presParOf" srcId="{8A65E8B4-57C7-4BC4-B5BC-100525F6CA51}" destId="{E552DB3D-D4BF-4EE3-B86B-8A2BF22E1138}" srcOrd="0" destOrd="0" presId="urn:microsoft.com/office/officeart/2008/layout/HorizontalMultiLevelHierarchy"/>
    <dgm:cxn modelId="{6E283267-7F86-4596-872C-0227C9D89411}" type="presParOf" srcId="{E552DB3D-D4BF-4EE3-B86B-8A2BF22E1138}" destId="{25C78D94-AF0F-470D-B409-9985EDE07DFD}" srcOrd="0" destOrd="0" presId="urn:microsoft.com/office/officeart/2008/layout/HorizontalMultiLevelHierarchy"/>
    <dgm:cxn modelId="{BC5E36B0-A326-4161-B554-8CA556786405}" type="presParOf" srcId="{8A65E8B4-57C7-4BC4-B5BC-100525F6CA51}" destId="{8AE3728D-281F-41DE-A655-D927EE4CCCE9}" srcOrd="1" destOrd="0" presId="urn:microsoft.com/office/officeart/2008/layout/HorizontalMultiLevelHierarchy"/>
    <dgm:cxn modelId="{3101FAD4-448A-46AA-B786-C18BFBDFB869}" type="presParOf" srcId="{8AE3728D-281F-41DE-A655-D927EE4CCCE9}" destId="{50EA8E79-2F65-495A-B7EF-05F3D775A7AD}" srcOrd="0" destOrd="0" presId="urn:microsoft.com/office/officeart/2008/layout/HorizontalMultiLevelHierarchy"/>
    <dgm:cxn modelId="{5F646E09-6E14-4A2A-8D8C-9301821448CB}" type="presParOf" srcId="{8AE3728D-281F-41DE-A655-D927EE4CCCE9}" destId="{E1CDE59B-F186-4583-AC3B-EA691D189F59}" srcOrd="1" destOrd="0" presId="urn:microsoft.com/office/officeart/2008/layout/HorizontalMultiLevelHierarchy"/>
    <dgm:cxn modelId="{C210E741-48E9-4CC0-85B4-842B78484802}" type="presParOf" srcId="{8A65E8B4-57C7-4BC4-B5BC-100525F6CA51}" destId="{47BB8636-DBF9-42A3-8686-860156395026}" srcOrd="2" destOrd="0" presId="urn:microsoft.com/office/officeart/2008/layout/HorizontalMultiLevelHierarchy"/>
    <dgm:cxn modelId="{85DABE30-AA5E-455F-9FDC-481EF00BC367}" type="presParOf" srcId="{47BB8636-DBF9-42A3-8686-860156395026}" destId="{A6B10310-655B-4963-8E0C-CBE6C8680C30}" srcOrd="0" destOrd="0" presId="urn:microsoft.com/office/officeart/2008/layout/HorizontalMultiLevelHierarchy"/>
    <dgm:cxn modelId="{5DAB979B-02B8-4AE3-A966-62916C670D2C}" type="presParOf" srcId="{8A65E8B4-57C7-4BC4-B5BC-100525F6CA51}" destId="{94850B8B-7175-46AD-B350-9B5FAD1E681E}" srcOrd="3" destOrd="0" presId="urn:microsoft.com/office/officeart/2008/layout/HorizontalMultiLevelHierarchy"/>
    <dgm:cxn modelId="{26A29588-2949-4B24-A039-0EBB1D52F106}" type="presParOf" srcId="{94850B8B-7175-46AD-B350-9B5FAD1E681E}" destId="{7AC511FC-4559-4828-A5C0-3E384EDD2D44}" srcOrd="0" destOrd="0" presId="urn:microsoft.com/office/officeart/2008/layout/HorizontalMultiLevelHierarchy"/>
    <dgm:cxn modelId="{7ABA588E-06E3-4F14-AA38-D0641E40839A}" type="presParOf" srcId="{94850B8B-7175-46AD-B350-9B5FAD1E681E}" destId="{E1DB0D01-E400-4FE8-B41D-DD43C75F2868}" srcOrd="1" destOrd="0" presId="urn:microsoft.com/office/officeart/2008/layout/HorizontalMultiLevelHierarchy"/>
    <dgm:cxn modelId="{01B658DD-0B09-425B-ADD2-9277598BF7DD}" type="presParOf" srcId="{23389E67-0EDA-488B-B23E-D2B4BD6873A8}" destId="{6A9A834D-C5FA-4715-984A-B7918E41DA0B}" srcOrd="2" destOrd="0" presId="urn:microsoft.com/office/officeart/2008/layout/HorizontalMultiLevelHierarchy"/>
    <dgm:cxn modelId="{02D2A59C-DA84-49BF-A0D9-F18E2E04F715}" type="presParOf" srcId="{6A9A834D-C5FA-4715-984A-B7918E41DA0B}" destId="{7F130737-02E0-4FF9-94F3-3967ADD69450}" srcOrd="0" destOrd="0" presId="urn:microsoft.com/office/officeart/2008/layout/HorizontalMultiLevelHierarchy"/>
    <dgm:cxn modelId="{D570A6D2-4DE0-42B1-A2A8-BB52B95D8D1B}" type="presParOf" srcId="{23389E67-0EDA-488B-B23E-D2B4BD6873A8}" destId="{073EA27A-825E-4C53-B86A-BD24E232A89C}" srcOrd="3" destOrd="0" presId="urn:microsoft.com/office/officeart/2008/layout/HorizontalMultiLevelHierarchy"/>
    <dgm:cxn modelId="{EE46EDE2-A8FE-46CA-AD87-C3D7083244F8}" type="presParOf" srcId="{073EA27A-825E-4C53-B86A-BD24E232A89C}" destId="{F62FCA8A-46DB-4D3B-8CFB-73599A2F86C2}" srcOrd="0" destOrd="0" presId="urn:microsoft.com/office/officeart/2008/layout/HorizontalMultiLevelHierarchy"/>
    <dgm:cxn modelId="{3C3F5657-2751-4C06-9750-73AE6AC48ADA}" type="presParOf" srcId="{073EA27A-825E-4C53-B86A-BD24E232A89C}" destId="{FAA88E35-4C37-4156-91E0-0A21A4D8E501}" srcOrd="1" destOrd="0" presId="urn:microsoft.com/office/officeart/2008/layout/HorizontalMultiLevelHierarchy"/>
    <dgm:cxn modelId="{6C777104-F634-4DEB-BF6C-F37F88CF384F}" type="presParOf" srcId="{23389E67-0EDA-488B-B23E-D2B4BD6873A8}" destId="{EC2B498E-E2B6-44FD-A19D-B6DF222A6B86}" srcOrd="4" destOrd="0" presId="urn:microsoft.com/office/officeart/2008/layout/HorizontalMultiLevelHierarchy"/>
    <dgm:cxn modelId="{09C68E6E-7C5E-4E7F-AACD-AE5A58002357}" type="presParOf" srcId="{EC2B498E-E2B6-44FD-A19D-B6DF222A6B86}" destId="{51918A08-A5BA-42A4-AC7A-BD73AD6FF94D}" srcOrd="0" destOrd="0" presId="urn:microsoft.com/office/officeart/2008/layout/HorizontalMultiLevelHierarchy"/>
    <dgm:cxn modelId="{FF558BFD-4035-406C-9129-CB2E8E43EDF9}" type="presParOf" srcId="{23389E67-0EDA-488B-B23E-D2B4BD6873A8}" destId="{D4D128D8-37EF-4F9D-91C3-B3D8CC427ED3}" srcOrd="5" destOrd="0" presId="urn:microsoft.com/office/officeart/2008/layout/HorizontalMultiLevelHierarchy"/>
    <dgm:cxn modelId="{3DE507A4-C5F1-4A8E-AE7D-BCB39641285F}" type="presParOf" srcId="{D4D128D8-37EF-4F9D-91C3-B3D8CC427ED3}" destId="{2F0B387A-6B9D-4F34-A2F5-783CA71077D1}" srcOrd="0" destOrd="0" presId="urn:microsoft.com/office/officeart/2008/layout/HorizontalMultiLevelHierarchy"/>
    <dgm:cxn modelId="{8B163C27-0C6B-4D30-B246-BE3B587FBE54}" type="presParOf" srcId="{D4D128D8-37EF-4F9D-91C3-B3D8CC427ED3}" destId="{42FA410C-BACC-4D66-9609-6A97ACF68D12}" srcOrd="1" destOrd="0" presId="urn:microsoft.com/office/officeart/2008/layout/HorizontalMultiLevelHierarchy"/>
    <dgm:cxn modelId="{E32D30F5-F61C-4EF6-AF7F-BEC20010D4B1}" type="presParOf" srcId="{23389E67-0EDA-488B-B23E-D2B4BD6873A8}" destId="{FB40125A-46C7-4905-BB1B-2AC6BB63F329}" srcOrd="6" destOrd="0" presId="urn:microsoft.com/office/officeart/2008/layout/HorizontalMultiLevelHierarchy"/>
    <dgm:cxn modelId="{F9C1E950-FC3B-430E-BC1E-54BEE0F7A4DA}" type="presParOf" srcId="{FB40125A-46C7-4905-BB1B-2AC6BB63F329}" destId="{8A7C56FB-6FFE-4705-BE49-0778715BA868}" srcOrd="0" destOrd="0" presId="urn:microsoft.com/office/officeart/2008/layout/HorizontalMultiLevelHierarchy"/>
    <dgm:cxn modelId="{E9DDB070-FEE1-4F83-A42D-97A4E51E7F9F}" type="presParOf" srcId="{23389E67-0EDA-488B-B23E-D2B4BD6873A8}" destId="{CC4DDA19-BA37-4866-BF32-17001A408F4B}" srcOrd="7" destOrd="0" presId="urn:microsoft.com/office/officeart/2008/layout/HorizontalMultiLevelHierarchy"/>
    <dgm:cxn modelId="{DAB84B4C-977D-45AD-BC36-1993287A065D}" type="presParOf" srcId="{CC4DDA19-BA37-4866-BF32-17001A408F4B}" destId="{13ECEAD4-41E7-43A2-92E3-5956781D6CC5}" srcOrd="0" destOrd="0" presId="urn:microsoft.com/office/officeart/2008/layout/HorizontalMultiLevelHierarchy"/>
    <dgm:cxn modelId="{9E67685C-A50D-4B21-BF7B-CEDF567C57EC}" type="presParOf" srcId="{CC4DDA19-BA37-4866-BF32-17001A408F4B}" destId="{2EE4E54A-8A3C-4C86-8956-CE8AC77A2E85}" srcOrd="1" destOrd="0" presId="urn:microsoft.com/office/officeart/2008/layout/HorizontalMultiLevelHierarchy"/>
    <dgm:cxn modelId="{525DADA2-84FA-444C-83E3-ABD7CFD2631D}" type="presParOf" srcId="{23389E67-0EDA-488B-B23E-D2B4BD6873A8}" destId="{9DAE25BE-D86A-4DE0-BB5B-BEABDB550D41}" srcOrd="8" destOrd="0" presId="urn:microsoft.com/office/officeart/2008/layout/HorizontalMultiLevelHierarchy"/>
    <dgm:cxn modelId="{9D55DD1C-4439-4823-96F6-2DF4F2E63F10}" type="presParOf" srcId="{9DAE25BE-D86A-4DE0-BB5B-BEABDB550D41}" destId="{68A7697F-FD5F-423D-A295-1A5FC0175E32}" srcOrd="0" destOrd="0" presId="urn:microsoft.com/office/officeart/2008/layout/HorizontalMultiLevelHierarchy"/>
    <dgm:cxn modelId="{7BE09836-98EF-45BF-94A9-60ECF09AF30A}" type="presParOf" srcId="{23389E67-0EDA-488B-B23E-D2B4BD6873A8}" destId="{BD43046D-3F73-495D-AC9B-1A8801CAE4CC}" srcOrd="9" destOrd="0" presId="urn:microsoft.com/office/officeart/2008/layout/HorizontalMultiLevelHierarchy"/>
    <dgm:cxn modelId="{3AF38932-DCD5-4C27-90E9-BE81D7E1570E}" type="presParOf" srcId="{BD43046D-3F73-495D-AC9B-1A8801CAE4CC}" destId="{B210E733-3C0A-418F-98E3-250A267F29BF}" srcOrd="0" destOrd="0" presId="urn:microsoft.com/office/officeart/2008/layout/HorizontalMultiLevelHierarchy"/>
    <dgm:cxn modelId="{A2D0890E-AFFF-420F-97EF-F8827B987CD0}" type="presParOf" srcId="{BD43046D-3F73-495D-AC9B-1A8801CAE4CC}" destId="{9A5C1F66-C78E-4F57-B500-90D741DA58DA}" srcOrd="1" destOrd="0" presId="urn:microsoft.com/office/officeart/2008/layout/HorizontalMultiLevelHierarchy"/>
    <dgm:cxn modelId="{891041F2-9FEF-441C-B475-640B3F37CB3D}" type="presParOf" srcId="{9A5C1F66-C78E-4F57-B500-90D741DA58DA}" destId="{7B76DE9B-5AAD-4180-9852-0C69CCFD9C88}" srcOrd="0" destOrd="0" presId="urn:microsoft.com/office/officeart/2008/layout/HorizontalMultiLevelHierarchy"/>
    <dgm:cxn modelId="{1056C257-1CCD-45A4-A584-2034FD5D13C3}" type="presParOf" srcId="{7B76DE9B-5AAD-4180-9852-0C69CCFD9C88}" destId="{C7044721-119D-4170-8DE0-7C11963ABF63}" srcOrd="0" destOrd="0" presId="urn:microsoft.com/office/officeart/2008/layout/HorizontalMultiLevelHierarchy"/>
    <dgm:cxn modelId="{8BB46CE6-6971-4D0B-AB3A-E3BC9C3F17DE}" type="presParOf" srcId="{9A5C1F66-C78E-4F57-B500-90D741DA58DA}" destId="{B9E96083-CEFD-49BB-88E9-BF39B856E7D5}" srcOrd="1" destOrd="0" presId="urn:microsoft.com/office/officeart/2008/layout/HorizontalMultiLevelHierarchy"/>
    <dgm:cxn modelId="{CC9C7F91-F1D6-46F4-9690-845162EB1606}" type="presParOf" srcId="{B9E96083-CEFD-49BB-88E9-BF39B856E7D5}" destId="{98E44609-0236-41B4-9F22-ED5FA8113807}" srcOrd="0" destOrd="0" presId="urn:microsoft.com/office/officeart/2008/layout/HorizontalMultiLevelHierarchy"/>
    <dgm:cxn modelId="{13863260-AD75-4D4E-B661-A37C878BE68F}" type="presParOf" srcId="{B9E96083-CEFD-49BB-88E9-BF39B856E7D5}" destId="{1626F2E2-1C3C-4618-A4A6-7136AA0E0354}" srcOrd="1" destOrd="0" presId="urn:microsoft.com/office/officeart/2008/layout/HorizontalMultiLevelHierarchy"/>
    <dgm:cxn modelId="{3DF56D21-32D5-4283-8A7A-23B5F3C41B65}" type="presParOf" srcId="{9A5C1F66-C78E-4F57-B500-90D741DA58DA}" destId="{03F0854D-CC3E-43E0-A7E9-E8C5E003A262}" srcOrd="2" destOrd="0" presId="urn:microsoft.com/office/officeart/2008/layout/HorizontalMultiLevelHierarchy"/>
    <dgm:cxn modelId="{8C3F2156-95F4-4FC6-8AF6-B90D755B11D7}" type="presParOf" srcId="{03F0854D-CC3E-43E0-A7E9-E8C5E003A262}" destId="{AE8F6BED-A0C9-4070-A817-9276D6097458}" srcOrd="0" destOrd="0" presId="urn:microsoft.com/office/officeart/2008/layout/HorizontalMultiLevelHierarchy"/>
    <dgm:cxn modelId="{2BFE7D6A-237F-40B3-A66E-299DD0D5DDB0}" type="presParOf" srcId="{9A5C1F66-C78E-4F57-B500-90D741DA58DA}" destId="{78007C5A-906E-4257-8321-B3EBB7966506}" srcOrd="3" destOrd="0" presId="urn:microsoft.com/office/officeart/2008/layout/HorizontalMultiLevelHierarchy"/>
    <dgm:cxn modelId="{B8179B30-FDA7-4B68-AE0E-2A8139D2FEE1}" type="presParOf" srcId="{78007C5A-906E-4257-8321-B3EBB7966506}" destId="{552BE26E-9378-4E6D-812A-A06BD4F12501}" srcOrd="0" destOrd="0" presId="urn:microsoft.com/office/officeart/2008/layout/HorizontalMultiLevelHierarchy"/>
    <dgm:cxn modelId="{D475FBB8-DC69-47D2-A6AD-406DD70CF325}" type="presParOf" srcId="{78007C5A-906E-4257-8321-B3EBB7966506}" destId="{F98F7588-B9BA-4C56-B2E4-3740DE3E2158}" srcOrd="1" destOrd="0" presId="urn:microsoft.com/office/officeart/2008/layout/HorizontalMultiLevelHierarchy"/>
    <dgm:cxn modelId="{5E4E082D-1082-4CA8-B26D-D5CB6CB439C3}" type="presParOf" srcId="{23389E67-0EDA-488B-B23E-D2B4BD6873A8}" destId="{C00959FA-27B0-4C35-94CB-6618AD7D1CE3}" srcOrd="10" destOrd="0" presId="urn:microsoft.com/office/officeart/2008/layout/HorizontalMultiLevelHierarchy"/>
    <dgm:cxn modelId="{E5622D96-4009-4C41-AC71-FDF175E80F65}" type="presParOf" srcId="{C00959FA-27B0-4C35-94CB-6618AD7D1CE3}" destId="{F2CCAAE5-CAF5-491C-976C-71859D167409}" srcOrd="0" destOrd="0" presId="urn:microsoft.com/office/officeart/2008/layout/HorizontalMultiLevelHierarchy"/>
    <dgm:cxn modelId="{6466CB9F-5BAB-407A-A137-F05879571363}" type="presParOf" srcId="{23389E67-0EDA-488B-B23E-D2B4BD6873A8}" destId="{24F29811-DEF4-4972-89C9-A4C277BE5965}" srcOrd="11" destOrd="0" presId="urn:microsoft.com/office/officeart/2008/layout/HorizontalMultiLevelHierarchy"/>
    <dgm:cxn modelId="{9B5FD4DD-853C-4054-B91F-44E3F37E2E67}" type="presParOf" srcId="{24F29811-DEF4-4972-89C9-A4C277BE5965}" destId="{EB2750DA-0CA6-4AE3-BE07-F6D130BCEB94}" srcOrd="0" destOrd="0" presId="urn:microsoft.com/office/officeart/2008/layout/HorizontalMultiLevelHierarchy"/>
    <dgm:cxn modelId="{634C0E4D-78E4-40FF-95CA-35C43EF75B78}" type="presParOf" srcId="{24F29811-DEF4-4972-89C9-A4C277BE5965}" destId="{5CD2183E-6B79-443A-895B-A7F154486461}" srcOrd="1" destOrd="0" presId="urn:microsoft.com/office/officeart/2008/layout/HorizontalMultiLevelHierarchy"/>
    <dgm:cxn modelId="{2C30CE15-F8DD-4DBA-BC7A-04A483F6FFED}" type="presParOf" srcId="{5CD2183E-6B79-443A-895B-A7F154486461}" destId="{95C7D93E-F05D-498F-BD68-3711448EC90F}" srcOrd="0" destOrd="0" presId="urn:microsoft.com/office/officeart/2008/layout/HorizontalMultiLevelHierarchy"/>
    <dgm:cxn modelId="{D64CA6E0-B409-4772-AF48-227A3D950155}" type="presParOf" srcId="{95C7D93E-F05D-498F-BD68-3711448EC90F}" destId="{64906F78-5EAB-4359-8406-5ECE6521F40C}" srcOrd="0" destOrd="0" presId="urn:microsoft.com/office/officeart/2008/layout/HorizontalMultiLevelHierarchy"/>
    <dgm:cxn modelId="{4ADF38DA-810C-4850-8273-E74257E7D514}" type="presParOf" srcId="{5CD2183E-6B79-443A-895B-A7F154486461}" destId="{1BF88C7E-7B95-4EA7-8EDE-2B5163F451DC}" srcOrd="1" destOrd="0" presId="urn:microsoft.com/office/officeart/2008/layout/HorizontalMultiLevelHierarchy"/>
    <dgm:cxn modelId="{DDCE3926-0340-48AE-BEA0-00B6F2C57992}" type="presParOf" srcId="{1BF88C7E-7B95-4EA7-8EDE-2B5163F451DC}" destId="{B833993D-7785-4471-906C-DD5399214740}" srcOrd="0" destOrd="0" presId="urn:microsoft.com/office/officeart/2008/layout/HorizontalMultiLevelHierarchy"/>
    <dgm:cxn modelId="{FA71DBD3-5CB5-452D-920F-57680E8D2FD3}" type="presParOf" srcId="{1BF88C7E-7B95-4EA7-8EDE-2B5163F451DC}" destId="{2D64A6EC-A6C3-485B-9235-E9544EF0B589}" srcOrd="1" destOrd="0" presId="urn:microsoft.com/office/officeart/2008/layout/HorizontalMultiLevelHierarchy"/>
    <dgm:cxn modelId="{0F064B15-3095-47ED-B577-185790D11990}" type="presParOf" srcId="{5CD2183E-6B79-443A-895B-A7F154486461}" destId="{CD7F2570-54CD-4D30-9322-1085B8108BB5}" srcOrd="2" destOrd="0" presId="urn:microsoft.com/office/officeart/2008/layout/HorizontalMultiLevelHierarchy"/>
    <dgm:cxn modelId="{ACF8AD34-3837-42D5-A896-A1DE408BA524}" type="presParOf" srcId="{CD7F2570-54CD-4D30-9322-1085B8108BB5}" destId="{FEB9360C-B166-4A7D-B4D1-A6D8D63F80E1}" srcOrd="0" destOrd="0" presId="urn:microsoft.com/office/officeart/2008/layout/HorizontalMultiLevelHierarchy"/>
    <dgm:cxn modelId="{8F1200EB-0B29-4E2C-8992-62707690FF69}" type="presParOf" srcId="{5CD2183E-6B79-443A-895B-A7F154486461}" destId="{AB18DAD3-4660-46A0-B07D-C8451615B4F1}" srcOrd="3" destOrd="0" presId="urn:microsoft.com/office/officeart/2008/layout/HorizontalMultiLevelHierarchy"/>
    <dgm:cxn modelId="{D98827BE-884F-4943-AC1D-7C6D98E9BC29}" type="presParOf" srcId="{AB18DAD3-4660-46A0-B07D-C8451615B4F1}" destId="{819D69DC-D8B4-4548-AB5A-6E7812C9F73A}" srcOrd="0" destOrd="0" presId="urn:microsoft.com/office/officeart/2008/layout/HorizontalMultiLevelHierarchy"/>
    <dgm:cxn modelId="{E2B3B8DB-02EA-43E4-B8D6-57A764656F11}" type="presParOf" srcId="{AB18DAD3-4660-46A0-B07D-C8451615B4F1}" destId="{7B5CD89F-6712-49E3-99A7-65DB853741C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DF63C-8FD6-49E9-9EEB-BDAADF31A68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745B5D51-5E9A-4ED9-BCB7-85B298F68AF4}">
      <dgm:prSet phldrT="[Texto]"/>
      <dgm:spPr/>
      <dgm:t>
        <a:bodyPr/>
        <a:lstStyle/>
        <a:p>
          <a:r>
            <a:rPr lang="es-MX" dirty="0"/>
            <a:t>No pueden tributar</a:t>
          </a:r>
        </a:p>
      </dgm:t>
    </dgm:pt>
    <dgm:pt modelId="{D8061A05-7EE2-4EF9-9D0F-552446F66397}" type="parTrans" cxnId="{CC8930B9-704B-47A8-8CD7-490EB3B3E825}">
      <dgm:prSet/>
      <dgm:spPr/>
      <dgm:t>
        <a:bodyPr/>
        <a:lstStyle/>
        <a:p>
          <a:endParaRPr lang="es-MX"/>
        </a:p>
      </dgm:t>
    </dgm:pt>
    <dgm:pt modelId="{8809E580-CEBA-4CAC-938E-88ABBFE3B265}" type="sibTrans" cxnId="{CC8930B9-704B-47A8-8CD7-490EB3B3E825}">
      <dgm:prSet/>
      <dgm:spPr/>
      <dgm:t>
        <a:bodyPr/>
        <a:lstStyle/>
        <a:p>
          <a:endParaRPr lang="es-MX"/>
        </a:p>
      </dgm:t>
    </dgm:pt>
    <dgm:pt modelId="{3C018DCF-BCBF-4B8D-AD05-E77195A5F894}">
      <dgm:prSet phldrT="[Texto]"/>
      <dgm:spPr/>
      <dgm:t>
        <a:bodyPr/>
        <a:lstStyle/>
        <a:p>
          <a:r>
            <a:rPr lang="es-MX" dirty="0"/>
            <a:t>Sean socios de una PM</a:t>
          </a:r>
        </a:p>
      </dgm:t>
    </dgm:pt>
    <dgm:pt modelId="{935C84B0-8A4B-4511-A18B-EF59E23B7CC8}" type="parTrans" cxnId="{9F31EAEC-3194-406B-BC07-652A1A65F4C0}">
      <dgm:prSet/>
      <dgm:spPr/>
      <dgm:t>
        <a:bodyPr/>
        <a:lstStyle/>
        <a:p>
          <a:endParaRPr lang="es-MX"/>
        </a:p>
      </dgm:t>
    </dgm:pt>
    <dgm:pt modelId="{F3ABC3E0-AA49-40FE-98D1-3126D612CD18}" type="sibTrans" cxnId="{9F31EAEC-3194-406B-BC07-652A1A65F4C0}">
      <dgm:prSet/>
      <dgm:spPr/>
      <dgm:t>
        <a:bodyPr/>
        <a:lstStyle/>
        <a:p>
          <a:endParaRPr lang="es-MX"/>
        </a:p>
      </dgm:t>
    </dgm:pt>
    <dgm:pt modelId="{D5409780-4BCC-4667-B127-31BB2D3708FF}">
      <dgm:prSet phldrT="[Texto]"/>
      <dgm:spPr/>
      <dgm:t>
        <a:bodyPr/>
        <a:lstStyle/>
        <a:p>
          <a:r>
            <a:rPr lang="es-MX" dirty="0"/>
            <a:t>Sean partes relacionadas</a:t>
          </a:r>
        </a:p>
      </dgm:t>
    </dgm:pt>
    <dgm:pt modelId="{5E39A39C-5EF1-46F1-8266-D97A78B428B2}" type="parTrans" cxnId="{89EDB6C8-117E-46FF-A619-CC421E19D10E}">
      <dgm:prSet/>
      <dgm:spPr/>
      <dgm:t>
        <a:bodyPr/>
        <a:lstStyle/>
        <a:p>
          <a:endParaRPr lang="es-MX"/>
        </a:p>
      </dgm:t>
    </dgm:pt>
    <dgm:pt modelId="{035059AB-053F-4AE7-901C-348A36392C6E}" type="sibTrans" cxnId="{89EDB6C8-117E-46FF-A619-CC421E19D10E}">
      <dgm:prSet/>
      <dgm:spPr/>
      <dgm:t>
        <a:bodyPr/>
        <a:lstStyle/>
        <a:p>
          <a:endParaRPr lang="es-MX"/>
        </a:p>
      </dgm:t>
    </dgm:pt>
    <dgm:pt modelId="{F5C04D65-3313-4E33-8750-B78CB33B3B8D}">
      <dgm:prSet phldrT="[Texto]"/>
      <dgm:spPr/>
      <dgm:t>
        <a:bodyPr/>
        <a:lstStyle/>
        <a:p>
          <a:r>
            <a:rPr lang="es-MX" dirty="0"/>
            <a:t>Residentes en el extranjero con EP en TN</a:t>
          </a:r>
        </a:p>
      </dgm:t>
    </dgm:pt>
    <dgm:pt modelId="{BCF50B55-9041-4B91-BE8E-933B15A2CC7C}" type="parTrans" cxnId="{3BCC8D5A-7AFF-401F-94AC-A9F8E1C1F5E8}">
      <dgm:prSet/>
      <dgm:spPr/>
      <dgm:t>
        <a:bodyPr/>
        <a:lstStyle/>
        <a:p>
          <a:endParaRPr lang="es-MX"/>
        </a:p>
      </dgm:t>
    </dgm:pt>
    <dgm:pt modelId="{77C3A737-B93D-43A7-87C2-3E0BC24C3057}" type="sibTrans" cxnId="{3BCC8D5A-7AFF-401F-94AC-A9F8E1C1F5E8}">
      <dgm:prSet/>
      <dgm:spPr/>
      <dgm:t>
        <a:bodyPr/>
        <a:lstStyle/>
        <a:p>
          <a:endParaRPr lang="es-MX"/>
        </a:p>
      </dgm:t>
    </dgm:pt>
    <dgm:pt modelId="{AEEF05CE-5A0F-4313-A918-D12CF7C99F87}">
      <dgm:prSet phldrT="[Texto]"/>
      <dgm:spPr/>
      <dgm:t>
        <a:bodyPr/>
        <a:lstStyle/>
        <a:p>
          <a:r>
            <a:rPr lang="es-MX" dirty="0"/>
            <a:t>Obtengan ingresos asimilables a salarios</a:t>
          </a:r>
        </a:p>
      </dgm:t>
    </dgm:pt>
    <dgm:pt modelId="{D33BF958-7E93-4411-A772-62B517B8CFCF}" type="parTrans" cxnId="{F654E7C1-4DBA-404F-99F0-973A85FCD74C}">
      <dgm:prSet/>
      <dgm:spPr/>
      <dgm:t>
        <a:bodyPr/>
        <a:lstStyle/>
        <a:p>
          <a:endParaRPr lang="es-MX"/>
        </a:p>
      </dgm:t>
    </dgm:pt>
    <dgm:pt modelId="{71A84341-7910-45F5-AA1B-6FF2FB974552}" type="sibTrans" cxnId="{F654E7C1-4DBA-404F-99F0-973A85FCD74C}">
      <dgm:prSet/>
      <dgm:spPr/>
      <dgm:t>
        <a:bodyPr/>
        <a:lstStyle/>
        <a:p>
          <a:endParaRPr lang="es-MX"/>
        </a:p>
      </dgm:t>
    </dgm:pt>
    <dgm:pt modelId="{97E3E70A-FC4B-4964-BD02-E79087E9BE9D}">
      <dgm:prSet phldrT="[Texto]"/>
      <dgm:spPr/>
      <dgm:t>
        <a:bodyPr/>
        <a:lstStyle/>
        <a:p>
          <a:r>
            <a:rPr lang="es-MX" dirty="0"/>
            <a:t>Actividades empresariales</a:t>
          </a:r>
        </a:p>
      </dgm:t>
    </dgm:pt>
    <dgm:pt modelId="{4D42622E-9D35-4C00-8933-9D483B33565E}" type="parTrans" cxnId="{D4075D60-44DE-48F7-A31A-9A6D80D8A102}">
      <dgm:prSet/>
      <dgm:spPr/>
      <dgm:t>
        <a:bodyPr/>
        <a:lstStyle/>
        <a:p>
          <a:endParaRPr lang="es-MX"/>
        </a:p>
      </dgm:t>
    </dgm:pt>
    <dgm:pt modelId="{DCC657D5-E5B4-4094-8E13-EDF517275620}" type="sibTrans" cxnId="{D4075D60-44DE-48F7-A31A-9A6D80D8A102}">
      <dgm:prSet/>
      <dgm:spPr/>
      <dgm:t>
        <a:bodyPr/>
        <a:lstStyle/>
        <a:p>
          <a:endParaRPr lang="es-MX"/>
        </a:p>
      </dgm:t>
    </dgm:pt>
    <dgm:pt modelId="{07EB5C42-3B7E-4C0D-A354-0DA505EA71FC}">
      <dgm:prSet phldrT="[Texto]"/>
      <dgm:spPr/>
      <dgm:t>
        <a:bodyPr/>
        <a:lstStyle/>
        <a:p>
          <a:r>
            <a:rPr lang="es-MX" dirty="0"/>
            <a:t>Administrador o comisario</a:t>
          </a:r>
        </a:p>
      </dgm:t>
    </dgm:pt>
    <dgm:pt modelId="{6166EA5A-B2CB-4566-A59B-332E3E502802}" type="parTrans" cxnId="{C0A9F791-F37E-43B1-9B9C-172554B57B9A}">
      <dgm:prSet/>
      <dgm:spPr/>
      <dgm:t>
        <a:bodyPr/>
        <a:lstStyle/>
        <a:p>
          <a:endParaRPr lang="es-MX"/>
        </a:p>
      </dgm:t>
    </dgm:pt>
    <dgm:pt modelId="{711CC011-768B-4B97-928D-61AFBBB0C7B2}" type="sibTrans" cxnId="{C0A9F791-F37E-43B1-9B9C-172554B57B9A}">
      <dgm:prSet/>
      <dgm:spPr/>
      <dgm:t>
        <a:bodyPr/>
        <a:lstStyle/>
        <a:p>
          <a:endParaRPr lang="es-MX"/>
        </a:p>
      </dgm:t>
    </dgm:pt>
    <dgm:pt modelId="{6F5CC721-7EDC-43FC-9304-FDBA3A9496B0}">
      <dgm:prSet phldrT="[Texto]"/>
      <dgm:spPr/>
      <dgm:t>
        <a:bodyPr/>
        <a:lstStyle/>
        <a:p>
          <a:r>
            <a:rPr lang="es-MX" dirty="0"/>
            <a:t>Honorarios preponderantes	</a:t>
          </a:r>
        </a:p>
      </dgm:t>
    </dgm:pt>
    <dgm:pt modelId="{CAE45D81-CE4E-4F85-8735-BB5C2AE8FD73}" type="parTrans" cxnId="{78165B0E-9655-4511-81FA-B3EFE32BB0E3}">
      <dgm:prSet/>
      <dgm:spPr/>
      <dgm:t>
        <a:bodyPr/>
        <a:lstStyle/>
        <a:p>
          <a:endParaRPr lang="es-MX"/>
        </a:p>
      </dgm:t>
    </dgm:pt>
    <dgm:pt modelId="{E4616DE2-9BCC-4A22-B56B-B40A6920D587}" type="sibTrans" cxnId="{78165B0E-9655-4511-81FA-B3EFE32BB0E3}">
      <dgm:prSet/>
      <dgm:spPr/>
      <dgm:t>
        <a:bodyPr/>
        <a:lstStyle/>
        <a:p>
          <a:endParaRPr lang="es-MX"/>
        </a:p>
      </dgm:t>
    </dgm:pt>
    <dgm:pt modelId="{0BC86EFD-7AA6-4451-9D79-E67F5A776AAF}">
      <dgm:prSet phldrT="[Texto]"/>
      <dgm:spPr/>
      <dgm:t>
        <a:bodyPr/>
        <a:lstStyle/>
        <a:p>
          <a:r>
            <a:rPr lang="es-MX" dirty="0"/>
            <a:t>Soliciten asimilación por ingresos por</a:t>
          </a:r>
        </a:p>
      </dgm:t>
    </dgm:pt>
    <dgm:pt modelId="{9AE7907C-38B8-4FA5-87C6-B6610BC62E6D}" type="parTrans" cxnId="{9BE6D84E-2C51-421C-97B2-D5C4CB4C962D}">
      <dgm:prSet/>
      <dgm:spPr/>
      <dgm:t>
        <a:bodyPr/>
        <a:lstStyle/>
        <a:p>
          <a:endParaRPr lang="es-MX"/>
        </a:p>
      </dgm:t>
    </dgm:pt>
    <dgm:pt modelId="{86192476-6F05-4AFA-82C9-526E4273BA8B}" type="sibTrans" cxnId="{9BE6D84E-2C51-421C-97B2-D5C4CB4C962D}">
      <dgm:prSet/>
      <dgm:spPr/>
      <dgm:t>
        <a:bodyPr/>
        <a:lstStyle/>
        <a:p>
          <a:endParaRPr lang="es-MX"/>
        </a:p>
      </dgm:t>
    </dgm:pt>
    <dgm:pt modelId="{8082FC49-F7F3-44D4-A6B9-F6F75DD1CAEC}">
      <dgm:prSet phldrT="[Texto]"/>
      <dgm:spPr/>
      <dgm:t>
        <a:bodyPr/>
        <a:lstStyle/>
        <a:p>
          <a:r>
            <a:rPr lang="es-MX" dirty="0"/>
            <a:t>Honorarios</a:t>
          </a:r>
        </a:p>
      </dgm:t>
    </dgm:pt>
    <dgm:pt modelId="{7CA43223-EE12-4BDD-B5E8-665BD589B492}" type="parTrans" cxnId="{DF6C4D0C-3349-4955-B991-0E6DB56B9502}">
      <dgm:prSet/>
      <dgm:spPr/>
      <dgm:t>
        <a:bodyPr/>
        <a:lstStyle/>
        <a:p>
          <a:endParaRPr lang="es-MX"/>
        </a:p>
      </dgm:t>
    </dgm:pt>
    <dgm:pt modelId="{A08908C3-2732-4107-85A6-AC2B6E082B2A}" type="sibTrans" cxnId="{DF6C4D0C-3349-4955-B991-0E6DB56B9502}">
      <dgm:prSet/>
      <dgm:spPr/>
      <dgm:t>
        <a:bodyPr/>
        <a:lstStyle/>
        <a:p>
          <a:endParaRPr lang="es-MX"/>
        </a:p>
      </dgm:t>
    </dgm:pt>
    <dgm:pt modelId="{47C1D78E-C8BF-4C3C-88FD-19F22ED79D6A}">
      <dgm:prSet phldrT="[Texto]"/>
      <dgm:spPr/>
      <dgm:t>
        <a:bodyPr/>
        <a:lstStyle/>
        <a:p>
          <a:r>
            <a:rPr lang="es-MX" dirty="0"/>
            <a:t>Tengan ingresos en TERREFIPRES</a:t>
          </a:r>
        </a:p>
      </dgm:t>
    </dgm:pt>
    <dgm:pt modelId="{AEBF7397-BAAA-4845-90F1-DE3F8A75B729}" type="parTrans" cxnId="{10FC7533-6EC7-4918-9E76-DAEF44B22C2F}">
      <dgm:prSet/>
      <dgm:spPr/>
      <dgm:t>
        <a:bodyPr/>
        <a:lstStyle/>
        <a:p>
          <a:endParaRPr lang="es-MX"/>
        </a:p>
      </dgm:t>
    </dgm:pt>
    <dgm:pt modelId="{C1B8B769-C39D-4FF2-B1F8-1635EA32282A}" type="sibTrans" cxnId="{10FC7533-6EC7-4918-9E76-DAEF44B22C2F}">
      <dgm:prSet/>
      <dgm:spPr/>
      <dgm:t>
        <a:bodyPr/>
        <a:lstStyle/>
        <a:p>
          <a:endParaRPr lang="es-MX"/>
        </a:p>
      </dgm:t>
    </dgm:pt>
    <dgm:pt modelId="{152DC066-DCED-4B5F-A7AA-216870348E48}" type="pres">
      <dgm:prSet presAssocID="{2F2DF63C-8FD6-49E9-9EEB-BDAADF31A68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CD9662F-1B92-4044-A72E-560E3BF1585F}" type="pres">
      <dgm:prSet presAssocID="{745B5D51-5E9A-4ED9-BCB7-85B298F68AF4}" presName="root1" presStyleCnt="0"/>
      <dgm:spPr/>
    </dgm:pt>
    <dgm:pt modelId="{26CCB709-C5B5-4B99-AF9B-D782DC971FE9}" type="pres">
      <dgm:prSet presAssocID="{745B5D51-5E9A-4ED9-BCB7-85B298F68AF4}" presName="LevelOneTextNode" presStyleLbl="node0" presStyleIdx="0" presStyleCnt="1">
        <dgm:presLayoutVars>
          <dgm:chPref val="3"/>
        </dgm:presLayoutVars>
      </dgm:prSet>
      <dgm:spPr/>
    </dgm:pt>
    <dgm:pt modelId="{12F440B7-344B-46F8-B22A-3BA8E2166928}" type="pres">
      <dgm:prSet presAssocID="{745B5D51-5E9A-4ED9-BCB7-85B298F68AF4}" presName="level2hierChild" presStyleCnt="0"/>
      <dgm:spPr/>
    </dgm:pt>
    <dgm:pt modelId="{D07C4E43-F545-46D9-B929-D28994AA85F0}" type="pres">
      <dgm:prSet presAssocID="{935C84B0-8A4B-4511-A18B-EF59E23B7CC8}" presName="conn2-1" presStyleLbl="parChTrans1D2" presStyleIdx="0" presStyleCnt="5"/>
      <dgm:spPr/>
    </dgm:pt>
    <dgm:pt modelId="{5CDB8D7B-BB70-44F8-99BE-C6E1865C05C5}" type="pres">
      <dgm:prSet presAssocID="{935C84B0-8A4B-4511-A18B-EF59E23B7CC8}" presName="connTx" presStyleLbl="parChTrans1D2" presStyleIdx="0" presStyleCnt="5"/>
      <dgm:spPr/>
    </dgm:pt>
    <dgm:pt modelId="{129CB1CE-9CEF-48D7-990B-2E7CAF141426}" type="pres">
      <dgm:prSet presAssocID="{3C018DCF-BCBF-4B8D-AD05-E77195A5F894}" presName="root2" presStyleCnt="0"/>
      <dgm:spPr/>
    </dgm:pt>
    <dgm:pt modelId="{5972B3C3-6F90-42DD-8778-5A43D627CA6E}" type="pres">
      <dgm:prSet presAssocID="{3C018DCF-BCBF-4B8D-AD05-E77195A5F894}" presName="LevelTwoTextNode" presStyleLbl="node2" presStyleIdx="0" presStyleCnt="5">
        <dgm:presLayoutVars>
          <dgm:chPref val="3"/>
        </dgm:presLayoutVars>
      </dgm:prSet>
      <dgm:spPr/>
    </dgm:pt>
    <dgm:pt modelId="{D381E235-C702-4B8E-9416-596FDF9EE0D1}" type="pres">
      <dgm:prSet presAssocID="{3C018DCF-BCBF-4B8D-AD05-E77195A5F894}" presName="level3hierChild" presStyleCnt="0"/>
      <dgm:spPr/>
    </dgm:pt>
    <dgm:pt modelId="{A7C1869F-294B-488C-BD81-FCE596B687C2}" type="pres">
      <dgm:prSet presAssocID="{5E39A39C-5EF1-46F1-8266-D97A78B428B2}" presName="conn2-1" presStyleLbl="parChTrans1D2" presStyleIdx="1" presStyleCnt="5"/>
      <dgm:spPr/>
    </dgm:pt>
    <dgm:pt modelId="{DF7AA5AC-655D-458B-9DBF-6A08126026A6}" type="pres">
      <dgm:prSet presAssocID="{5E39A39C-5EF1-46F1-8266-D97A78B428B2}" presName="connTx" presStyleLbl="parChTrans1D2" presStyleIdx="1" presStyleCnt="5"/>
      <dgm:spPr/>
    </dgm:pt>
    <dgm:pt modelId="{84646662-ADB3-4B62-98E2-EAE222B9090E}" type="pres">
      <dgm:prSet presAssocID="{D5409780-4BCC-4667-B127-31BB2D3708FF}" presName="root2" presStyleCnt="0"/>
      <dgm:spPr/>
    </dgm:pt>
    <dgm:pt modelId="{A54CC149-ACED-4DBE-A765-EF65F88CAEF5}" type="pres">
      <dgm:prSet presAssocID="{D5409780-4BCC-4667-B127-31BB2D3708FF}" presName="LevelTwoTextNode" presStyleLbl="node2" presStyleIdx="1" presStyleCnt="5">
        <dgm:presLayoutVars>
          <dgm:chPref val="3"/>
        </dgm:presLayoutVars>
      </dgm:prSet>
      <dgm:spPr/>
    </dgm:pt>
    <dgm:pt modelId="{CBC640B3-C69D-41B8-89B9-030E483442A2}" type="pres">
      <dgm:prSet presAssocID="{D5409780-4BCC-4667-B127-31BB2D3708FF}" presName="level3hierChild" presStyleCnt="0"/>
      <dgm:spPr/>
    </dgm:pt>
    <dgm:pt modelId="{4D8BC4C6-5019-45A6-BB40-EFB06BA72252}" type="pres">
      <dgm:prSet presAssocID="{BCF50B55-9041-4B91-BE8E-933B15A2CC7C}" presName="conn2-1" presStyleLbl="parChTrans1D2" presStyleIdx="2" presStyleCnt="5"/>
      <dgm:spPr/>
    </dgm:pt>
    <dgm:pt modelId="{EF23C264-DA59-4ED2-B713-3C72D8913798}" type="pres">
      <dgm:prSet presAssocID="{BCF50B55-9041-4B91-BE8E-933B15A2CC7C}" presName="connTx" presStyleLbl="parChTrans1D2" presStyleIdx="2" presStyleCnt="5"/>
      <dgm:spPr/>
    </dgm:pt>
    <dgm:pt modelId="{011CF59E-A924-411C-9FB1-DD5DFF716373}" type="pres">
      <dgm:prSet presAssocID="{F5C04D65-3313-4E33-8750-B78CB33B3B8D}" presName="root2" presStyleCnt="0"/>
      <dgm:spPr/>
    </dgm:pt>
    <dgm:pt modelId="{9063972B-AB05-408E-928D-7E74063EFE3B}" type="pres">
      <dgm:prSet presAssocID="{F5C04D65-3313-4E33-8750-B78CB33B3B8D}" presName="LevelTwoTextNode" presStyleLbl="node2" presStyleIdx="2" presStyleCnt="5">
        <dgm:presLayoutVars>
          <dgm:chPref val="3"/>
        </dgm:presLayoutVars>
      </dgm:prSet>
      <dgm:spPr/>
    </dgm:pt>
    <dgm:pt modelId="{F09259BB-0FFE-46F8-A3CC-76CD5A387DBA}" type="pres">
      <dgm:prSet presAssocID="{F5C04D65-3313-4E33-8750-B78CB33B3B8D}" presName="level3hierChild" presStyleCnt="0"/>
      <dgm:spPr/>
    </dgm:pt>
    <dgm:pt modelId="{4FCE17C1-9A07-45A1-8316-737EED139F29}" type="pres">
      <dgm:prSet presAssocID="{AEBF7397-BAAA-4845-90F1-DE3F8A75B729}" presName="conn2-1" presStyleLbl="parChTrans1D2" presStyleIdx="3" presStyleCnt="5"/>
      <dgm:spPr/>
    </dgm:pt>
    <dgm:pt modelId="{5598222C-87EB-447C-B350-46A42F6D563C}" type="pres">
      <dgm:prSet presAssocID="{AEBF7397-BAAA-4845-90F1-DE3F8A75B729}" presName="connTx" presStyleLbl="parChTrans1D2" presStyleIdx="3" presStyleCnt="5"/>
      <dgm:spPr/>
    </dgm:pt>
    <dgm:pt modelId="{4EDA0DE5-0AE2-4A26-80CE-757DD41A4D38}" type="pres">
      <dgm:prSet presAssocID="{47C1D78E-C8BF-4C3C-88FD-19F22ED79D6A}" presName="root2" presStyleCnt="0"/>
      <dgm:spPr/>
    </dgm:pt>
    <dgm:pt modelId="{066BA823-5BC4-4279-8E32-96BF1D60CB84}" type="pres">
      <dgm:prSet presAssocID="{47C1D78E-C8BF-4C3C-88FD-19F22ED79D6A}" presName="LevelTwoTextNode" presStyleLbl="node2" presStyleIdx="3" presStyleCnt="5">
        <dgm:presLayoutVars>
          <dgm:chPref val="3"/>
        </dgm:presLayoutVars>
      </dgm:prSet>
      <dgm:spPr/>
    </dgm:pt>
    <dgm:pt modelId="{96218B2B-2766-44EF-9D55-AEFCED5ED4F3}" type="pres">
      <dgm:prSet presAssocID="{47C1D78E-C8BF-4C3C-88FD-19F22ED79D6A}" presName="level3hierChild" presStyleCnt="0"/>
      <dgm:spPr/>
    </dgm:pt>
    <dgm:pt modelId="{7D459576-4C1C-4E82-9114-0A3DB9FF4983}" type="pres">
      <dgm:prSet presAssocID="{D33BF958-7E93-4411-A772-62B517B8CFCF}" presName="conn2-1" presStyleLbl="parChTrans1D2" presStyleIdx="4" presStyleCnt="5"/>
      <dgm:spPr/>
    </dgm:pt>
    <dgm:pt modelId="{FA16F37D-67F3-42B2-B905-DC0329711D62}" type="pres">
      <dgm:prSet presAssocID="{D33BF958-7E93-4411-A772-62B517B8CFCF}" presName="connTx" presStyleLbl="parChTrans1D2" presStyleIdx="4" presStyleCnt="5"/>
      <dgm:spPr/>
    </dgm:pt>
    <dgm:pt modelId="{5080859A-299E-4317-9331-104D011A52FD}" type="pres">
      <dgm:prSet presAssocID="{AEEF05CE-5A0F-4313-A918-D12CF7C99F87}" presName="root2" presStyleCnt="0"/>
      <dgm:spPr/>
    </dgm:pt>
    <dgm:pt modelId="{0C0460AC-1215-4868-A314-194E25F4B48F}" type="pres">
      <dgm:prSet presAssocID="{AEEF05CE-5A0F-4313-A918-D12CF7C99F87}" presName="LevelTwoTextNode" presStyleLbl="node2" presStyleIdx="4" presStyleCnt="5">
        <dgm:presLayoutVars>
          <dgm:chPref val="3"/>
        </dgm:presLayoutVars>
      </dgm:prSet>
      <dgm:spPr/>
    </dgm:pt>
    <dgm:pt modelId="{1724FB0E-54CA-44B9-8EE7-FF98E2EACA22}" type="pres">
      <dgm:prSet presAssocID="{AEEF05CE-5A0F-4313-A918-D12CF7C99F87}" presName="level3hierChild" presStyleCnt="0"/>
      <dgm:spPr/>
    </dgm:pt>
    <dgm:pt modelId="{477775F2-5645-43CF-BCCF-3AAC5C283C0E}" type="pres">
      <dgm:prSet presAssocID="{6166EA5A-B2CB-4566-A59B-332E3E502802}" presName="conn2-1" presStyleLbl="parChTrans1D3" presStyleIdx="0" presStyleCnt="3"/>
      <dgm:spPr/>
    </dgm:pt>
    <dgm:pt modelId="{22B3CFF1-1F1E-417D-B358-F48DC1AD0E69}" type="pres">
      <dgm:prSet presAssocID="{6166EA5A-B2CB-4566-A59B-332E3E502802}" presName="connTx" presStyleLbl="parChTrans1D3" presStyleIdx="0" presStyleCnt="3"/>
      <dgm:spPr/>
    </dgm:pt>
    <dgm:pt modelId="{DF9A1261-11C5-4CEB-9B0A-DA1E6F959977}" type="pres">
      <dgm:prSet presAssocID="{07EB5C42-3B7E-4C0D-A354-0DA505EA71FC}" presName="root2" presStyleCnt="0"/>
      <dgm:spPr/>
    </dgm:pt>
    <dgm:pt modelId="{5DA0C244-A5FF-403C-BA38-BAC371058D5A}" type="pres">
      <dgm:prSet presAssocID="{07EB5C42-3B7E-4C0D-A354-0DA505EA71FC}" presName="LevelTwoTextNode" presStyleLbl="node3" presStyleIdx="0" presStyleCnt="3">
        <dgm:presLayoutVars>
          <dgm:chPref val="3"/>
        </dgm:presLayoutVars>
      </dgm:prSet>
      <dgm:spPr/>
    </dgm:pt>
    <dgm:pt modelId="{4595D33A-3135-41CA-8B69-78727E47F8C3}" type="pres">
      <dgm:prSet presAssocID="{07EB5C42-3B7E-4C0D-A354-0DA505EA71FC}" presName="level3hierChild" presStyleCnt="0"/>
      <dgm:spPr/>
    </dgm:pt>
    <dgm:pt modelId="{2682FC4D-247E-4DCF-B760-B74837C97FF8}" type="pres">
      <dgm:prSet presAssocID="{CAE45D81-CE4E-4F85-8735-BB5C2AE8FD73}" presName="conn2-1" presStyleLbl="parChTrans1D3" presStyleIdx="1" presStyleCnt="3"/>
      <dgm:spPr/>
    </dgm:pt>
    <dgm:pt modelId="{E1E7BF97-DCE0-4D5A-816F-9B285CA2424C}" type="pres">
      <dgm:prSet presAssocID="{CAE45D81-CE4E-4F85-8735-BB5C2AE8FD73}" presName="connTx" presStyleLbl="parChTrans1D3" presStyleIdx="1" presStyleCnt="3"/>
      <dgm:spPr/>
    </dgm:pt>
    <dgm:pt modelId="{F3DA8C55-6057-4A93-B78C-F34C06398FA8}" type="pres">
      <dgm:prSet presAssocID="{6F5CC721-7EDC-43FC-9304-FDBA3A9496B0}" presName="root2" presStyleCnt="0"/>
      <dgm:spPr/>
    </dgm:pt>
    <dgm:pt modelId="{2A389466-9217-47F0-8A18-DA6E3F9DE025}" type="pres">
      <dgm:prSet presAssocID="{6F5CC721-7EDC-43FC-9304-FDBA3A9496B0}" presName="LevelTwoTextNode" presStyleLbl="node3" presStyleIdx="1" presStyleCnt="3">
        <dgm:presLayoutVars>
          <dgm:chPref val="3"/>
        </dgm:presLayoutVars>
      </dgm:prSet>
      <dgm:spPr/>
    </dgm:pt>
    <dgm:pt modelId="{379F1561-ACC4-4A70-A6D4-E527DA8C51CA}" type="pres">
      <dgm:prSet presAssocID="{6F5CC721-7EDC-43FC-9304-FDBA3A9496B0}" presName="level3hierChild" presStyleCnt="0"/>
      <dgm:spPr/>
    </dgm:pt>
    <dgm:pt modelId="{3ED78AD5-C5BB-46C1-8F49-8CD4630C7345}" type="pres">
      <dgm:prSet presAssocID="{9AE7907C-38B8-4FA5-87C6-B6610BC62E6D}" presName="conn2-1" presStyleLbl="parChTrans1D3" presStyleIdx="2" presStyleCnt="3"/>
      <dgm:spPr/>
    </dgm:pt>
    <dgm:pt modelId="{A70AA363-6656-45B9-9677-22541CB3FF90}" type="pres">
      <dgm:prSet presAssocID="{9AE7907C-38B8-4FA5-87C6-B6610BC62E6D}" presName="connTx" presStyleLbl="parChTrans1D3" presStyleIdx="2" presStyleCnt="3"/>
      <dgm:spPr/>
    </dgm:pt>
    <dgm:pt modelId="{BD342A00-E72E-4546-87BB-5D3A9F02C440}" type="pres">
      <dgm:prSet presAssocID="{0BC86EFD-7AA6-4451-9D79-E67F5A776AAF}" presName="root2" presStyleCnt="0"/>
      <dgm:spPr/>
    </dgm:pt>
    <dgm:pt modelId="{FDF3A1DE-B654-4CA4-B39F-BEBA1F55FCF2}" type="pres">
      <dgm:prSet presAssocID="{0BC86EFD-7AA6-4451-9D79-E67F5A776AAF}" presName="LevelTwoTextNode" presStyleLbl="node3" presStyleIdx="2" presStyleCnt="3">
        <dgm:presLayoutVars>
          <dgm:chPref val="3"/>
        </dgm:presLayoutVars>
      </dgm:prSet>
      <dgm:spPr/>
    </dgm:pt>
    <dgm:pt modelId="{DE93E006-4A27-45AB-8D92-67F070E0FBB9}" type="pres">
      <dgm:prSet presAssocID="{0BC86EFD-7AA6-4451-9D79-E67F5A776AAF}" presName="level3hierChild" presStyleCnt="0"/>
      <dgm:spPr/>
    </dgm:pt>
    <dgm:pt modelId="{6542E56D-1DC5-4DB4-89C1-38C9E186B6ED}" type="pres">
      <dgm:prSet presAssocID="{7CA43223-EE12-4BDD-B5E8-665BD589B492}" presName="conn2-1" presStyleLbl="parChTrans1D4" presStyleIdx="0" presStyleCnt="2"/>
      <dgm:spPr/>
    </dgm:pt>
    <dgm:pt modelId="{76FAF435-BC87-4AB5-8ADF-B485D804B61D}" type="pres">
      <dgm:prSet presAssocID="{7CA43223-EE12-4BDD-B5E8-665BD589B492}" presName="connTx" presStyleLbl="parChTrans1D4" presStyleIdx="0" presStyleCnt="2"/>
      <dgm:spPr/>
    </dgm:pt>
    <dgm:pt modelId="{456798D1-0488-49D2-9A47-FD58B539E7C2}" type="pres">
      <dgm:prSet presAssocID="{8082FC49-F7F3-44D4-A6B9-F6F75DD1CAEC}" presName="root2" presStyleCnt="0"/>
      <dgm:spPr/>
    </dgm:pt>
    <dgm:pt modelId="{90EA4302-4F1E-47F0-9B7E-0B5857A4404B}" type="pres">
      <dgm:prSet presAssocID="{8082FC49-F7F3-44D4-A6B9-F6F75DD1CAEC}" presName="LevelTwoTextNode" presStyleLbl="node4" presStyleIdx="0" presStyleCnt="2" custLinFactNeighborX="1222" custLinFactNeighborY="-6012">
        <dgm:presLayoutVars>
          <dgm:chPref val="3"/>
        </dgm:presLayoutVars>
      </dgm:prSet>
      <dgm:spPr/>
    </dgm:pt>
    <dgm:pt modelId="{46FA57B2-D741-4E7C-8295-0311291A4AE7}" type="pres">
      <dgm:prSet presAssocID="{8082FC49-F7F3-44D4-A6B9-F6F75DD1CAEC}" presName="level3hierChild" presStyleCnt="0"/>
      <dgm:spPr/>
    </dgm:pt>
    <dgm:pt modelId="{77E52E5F-8352-4C66-AC19-BD9C6F384816}" type="pres">
      <dgm:prSet presAssocID="{4D42622E-9D35-4C00-8933-9D483B33565E}" presName="conn2-1" presStyleLbl="parChTrans1D4" presStyleIdx="1" presStyleCnt="2"/>
      <dgm:spPr/>
    </dgm:pt>
    <dgm:pt modelId="{55177311-81BF-4964-AB09-62E407C9CD27}" type="pres">
      <dgm:prSet presAssocID="{4D42622E-9D35-4C00-8933-9D483B33565E}" presName="connTx" presStyleLbl="parChTrans1D4" presStyleIdx="1" presStyleCnt="2"/>
      <dgm:spPr/>
    </dgm:pt>
    <dgm:pt modelId="{08B6FFFD-FD42-400F-9733-59FEFF1800D5}" type="pres">
      <dgm:prSet presAssocID="{97E3E70A-FC4B-4964-BD02-E79087E9BE9D}" presName="root2" presStyleCnt="0"/>
      <dgm:spPr/>
    </dgm:pt>
    <dgm:pt modelId="{B63C6BCD-123B-46C5-BBB2-7D747866191F}" type="pres">
      <dgm:prSet presAssocID="{97E3E70A-FC4B-4964-BD02-E79087E9BE9D}" presName="LevelTwoTextNode" presStyleLbl="node4" presStyleIdx="1" presStyleCnt="2">
        <dgm:presLayoutVars>
          <dgm:chPref val="3"/>
        </dgm:presLayoutVars>
      </dgm:prSet>
      <dgm:spPr/>
    </dgm:pt>
    <dgm:pt modelId="{9F44AF9D-210A-404B-BACD-3231A6F528B8}" type="pres">
      <dgm:prSet presAssocID="{97E3E70A-FC4B-4964-BD02-E79087E9BE9D}" presName="level3hierChild" presStyleCnt="0"/>
      <dgm:spPr/>
    </dgm:pt>
  </dgm:ptLst>
  <dgm:cxnLst>
    <dgm:cxn modelId="{DF6C4D0C-3349-4955-B991-0E6DB56B9502}" srcId="{0BC86EFD-7AA6-4451-9D79-E67F5A776AAF}" destId="{8082FC49-F7F3-44D4-A6B9-F6F75DD1CAEC}" srcOrd="0" destOrd="0" parTransId="{7CA43223-EE12-4BDD-B5E8-665BD589B492}" sibTransId="{A08908C3-2732-4107-85A6-AC2B6E082B2A}"/>
    <dgm:cxn modelId="{78165B0E-9655-4511-81FA-B3EFE32BB0E3}" srcId="{AEEF05CE-5A0F-4313-A918-D12CF7C99F87}" destId="{6F5CC721-7EDC-43FC-9304-FDBA3A9496B0}" srcOrd="1" destOrd="0" parTransId="{CAE45D81-CE4E-4F85-8735-BB5C2AE8FD73}" sibTransId="{E4616DE2-9BCC-4A22-B56B-B40A6920D587}"/>
    <dgm:cxn modelId="{B7635E11-E4AC-4C49-9CE7-27EDD44A1A4E}" type="presOf" srcId="{47C1D78E-C8BF-4C3C-88FD-19F22ED79D6A}" destId="{066BA823-5BC4-4279-8E32-96BF1D60CB84}" srcOrd="0" destOrd="0" presId="urn:microsoft.com/office/officeart/2008/layout/HorizontalMultiLevelHierarchy"/>
    <dgm:cxn modelId="{4CEC7916-6090-4F87-B13A-126F9A9A13A8}" type="presOf" srcId="{BCF50B55-9041-4B91-BE8E-933B15A2CC7C}" destId="{4D8BC4C6-5019-45A6-BB40-EFB06BA72252}" srcOrd="0" destOrd="0" presId="urn:microsoft.com/office/officeart/2008/layout/HorizontalMultiLevelHierarchy"/>
    <dgm:cxn modelId="{C0097018-5B5B-4574-A010-28E0AE6F66CA}" type="presOf" srcId="{D33BF958-7E93-4411-A772-62B517B8CFCF}" destId="{7D459576-4C1C-4E82-9114-0A3DB9FF4983}" srcOrd="0" destOrd="0" presId="urn:microsoft.com/office/officeart/2008/layout/HorizontalMultiLevelHierarchy"/>
    <dgm:cxn modelId="{10FC7533-6EC7-4918-9E76-DAEF44B22C2F}" srcId="{745B5D51-5E9A-4ED9-BCB7-85B298F68AF4}" destId="{47C1D78E-C8BF-4C3C-88FD-19F22ED79D6A}" srcOrd="3" destOrd="0" parTransId="{AEBF7397-BAAA-4845-90F1-DE3F8A75B729}" sibTransId="{C1B8B769-C39D-4FF2-B1F8-1635EA32282A}"/>
    <dgm:cxn modelId="{889E753A-DF24-48F5-8337-10441846AA0B}" type="presOf" srcId="{AEBF7397-BAAA-4845-90F1-DE3F8A75B729}" destId="{5598222C-87EB-447C-B350-46A42F6D563C}" srcOrd="1" destOrd="0" presId="urn:microsoft.com/office/officeart/2008/layout/HorizontalMultiLevelHierarchy"/>
    <dgm:cxn modelId="{17AD8F3C-925C-4901-8B42-D3AD9AB02503}" type="presOf" srcId="{7CA43223-EE12-4BDD-B5E8-665BD589B492}" destId="{6542E56D-1DC5-4DB4-89C1-38C9E186B6ED}" srcOrd="0" destOrd="0" presId="urn:microsoft.com/office/officeart/2008/layout/HorizontalMultiLevelHierarchy"/>
    <dgm:cxn modelId="{644D233F-F322-443E-AEB8-38E85DCDC16F}" type="presOf" srcId="{0BC86EFD-7AA6-4451-9D79-E67F5A776AAF}" destId="{FDF3A1DE-B654-4CA4-B39F-BEBA1F55FCF2}" srcOrd="0" destOrd="0" presId="urn:microsoft.com/office/officeart/2008/layout/HorizontalMultiLevelHierarchy"/>
    <dgm:cxn modelId="{D4075D60-44DE-48F7-A31A-9A6D80D8A102}" srcId="{0BC86EFD-7AA6-4451-9D79-E67F5A776AAF}" destId="{97E3E70A-FC4B-4964-BD02-E79087E9BE9D}" srcOrd="1" destOrd="0" parTransId="{4D42622E-9D35-4C00-8933-9D483B33565E}" sibTransId="{DCC657D5-E5B4-4094-8E13-EDF517275620}"/>
    <dgm:cxn modelId="{5E0B8443-A073-4CA9-BE60-3826A4015DCA}" type="presOf" srcId="{BCF50B55-9041-4B91-BE8E-933B15A2CC7C}" destId="{EF23C264-DA59-4ED2-B713-3C72D8913798}" srcOrd="1" destOrd="0" presId="urn:microsoft.com/office/officeart/2008/layout/HorizontalMultiLevelHierarchy"/>
    <dgm:cxn modelId="{2AB99643-4F25-4BDA-8235-B7E9FA20DFC7}" type="presOf" srcId="{8082FC49-F7F3-44D4-A6B9-F6F75DD1CAEC}" destId="{90EA4302-4F1E-47F0-9B7E-0B5857A4404B}" srcOrd="0" destOrd="0" presId="urn:microsoft.com/office/officeart/2008/layout/HorizontalMultiLevelHierarchy"/>
    <dgm:cxn modelId="{0C275547-80A1-4147-92CD-ACE11BC46EB6}" type="presOf" srcId="{5E39A39C-5EF1-46F1-8266-D97A78B428B2}" destId="{A7C1869F-294B-488C-BD81-FCE596B687C2}" srcOrd="0" destOrd="0" presId="urn:microsoft.com/office/officeart/2008/layout/HorizontalMultiLevelHierarchy"/>
    <dgm:cxn modelId="{46332A4B-297E-4180-BF4C-205461E54CDF}" type="presOf" srcId="{4D42622E-9D35-4C00-8933-9D483B33565E}" destId="{55177311-81BF-4964-AB09-62E407C9CD27}" srcOrd="1" destOrd="0" presId="urn:microsoft.com/office/officeart/2008/layout/HorizontalMultiLevelHierarchy"/>
    <dgm:cxn modelId="{7C687B6C-D5EE-4708-B0D7-5CFE4DC14E87}" type="presOf" srcId="{5E39A39C-5EF1-46F1-8266-D97A78B428B2}" destId="{DF7AA5AC-655D-458B-9DBF-6A08126026A6}" srcOrd="1" destOrd="0" presId="urn:microsoft.com/office/officeart/2008/layout/HorizontalMultiLevelHierarchy"/>
    <dgm:cxn modelId="{9BE6D84E-2C51-421C-97B2-D5C4CB4C962D}" srcId="{AEEF05CE-5A0F-4313-A918-D12CF7C99F87}" destId="{0BC86EFD-7AA6-4451-9D79-E67F5A776AAF}" srcOrd="2" destOrd="0" parTransId="{9AE7907C-38B8-4FA5-87C6-B6610BC62E6D}" sibTransId="{86192476-6F05-4AFA-82C9-526E4273BA8B}"/>
    <dgm:cxn modelId="{BCFA2278-FE8D-462A-9D86-911455EADCE2}" type="presOf" srcId="{07EB5C42-3B7E-4C0D-A354-0DA505EA71FC}" destId="{5DA0C244-A5FF-403C-BA38-BAC371058D5A}" srcOrd="0" destOrd="0" presId="urn:microsoft.com/office/officeart/2008/layout/HorizontalMultiLevelHierarchy"/>
    <dgm:cxn modelId="{90BF3B78-CEA9-4040-82A1-6EED91969713}" type="presOf" srcId="{2F2DF63C-8FD6-49E9-9EEB-BDAADF31A682}" destId="{152DC066-DCED-4B5F-A7AA-216870348E48}" srcOrd="0" destOrd="0" presId="urn:microsoft.com/office/officeart/2008/layout/HorizontalMultiLevelHierarchy"/>
    <dgm:cxn modelId="{3BCC8D5A-7AFF-401F-94AC-A9F8E1C1F5E8}" srcId="{745B5D51-5E9A-4ED9-BCB7-85B298F68AF4}" destId="{F5C04D65-3313-4E33-8750-B78CB33B3B8D}" srcOrd="2" destOrd="0" parTransId="{BCF50B55-9041-4B91-BE8E-933B15A2CC7C}" sibTransId="{77C3A737-B93D-43A7-87C2-3E0BC24C3057}"/>
    <dgm:cxn modelId="{CFF8D07A-E682-49BC-853A-0FFF4D4836EF}" type="presOf" srcId="{7CA43223-EE12-4BDD-B5E8-665BD589B492}" destId="{76FAF435-BC87-4AB5-8ADF-B485D804B61D}" srcOrd="1" destOrd="0" presId="urn:microsoft.com/office/officeart/2008/layout/HorizontalMultiLevelHierarchy"/>
    <dgm:cxn modelId="{D5129D83-294E-471E-8665-CC380D68D70D}" type="presOf" srcId="{4D42622E-9D35-4C00-8933-9D483B33565E}" destId="{77E52E5F-8352-4C66-AC19-BD9C6F384816}" srcOrd="0" destOrd="0" presId="urn:microsoft.com/office/officeart/2008/layout/HorizontalMultiLevelHierarchy"/>
    <dgm:cxn modelId="{C0A9F791-F37E-43B1-9B9C-172554B57B9A}" srcId="{AEEF05CE-5A0F-4313-A918-D12CF7C99F87}" destId="{07EB5C42-3B7E-4C0D-A354-0DA505EA71FC}" srcOrd="0" destOrd="0" parTransId="{6166EA5A-B2CB-4566-A59B-332E3E502802}" sibTransId="{711CC011-768B-4B97-928D-61AFBBB0C7B2}"/>
    <dgm:cxn modelId="{99A4609A-AD69-45E0-8EF9-9BC2494AD765}" type="presOf" srcId="{9AE7907C-38B8-4FA5-87C6-B6610BC62E6D}" destId="{3ED78AD5-C5BB-46C1-8F49-8CD4630C7345}" srcOrd="0" destOrd="0" presId="urn:microsoft.com/office/officeart/2008/layout/HorizontalMultiLevelHierarchy"/>
    <dgm:cxn modelId="{A627579B-6AE0-43C4-B757-5C8A85002784}" type="presOf" srcId="{D5409780-4BCC-4667-B127-31BB2D3708FF}" destId="{A54CC149-ACED-4DBE-A765-EF65F88CAEF5}" srcOrd="0" destOrd="0" presId="urn:microsoft.com/office/officeart/2008/layout/HorizontalMultiLevelHierarchy"/>
    <dgm:cxn modelId="{3795D69E-9A43-49C8-BD63-3E326C62B11B}" type="presOf" srcId="{97E3E70A-FC4B-4964-BD02-E79087E9BE9D}" destId="{B63C6BCD-123B-46C5-BBB2-7D747866191F}" srcOrd="0" destOrd="0" presId="urn:microsoft.com/office/officeart/2008/layout/HorizontalMultiLevelHierarchy"/>
    <dgm:cxn modelId="{B614ACA2-F502-48D7-830C-B63231454278}" type="presOf" srcId="{CAE45D81-CE4E-4F85-8735-BB5C2AE8FD73}" destId="{E1E7BF97-DCE0-4D5A-816F-9B285CA2424C}" srcOrd="1" destOrd="0" presId="urn:microsoft.com/office/officeart/2008/layout/HorizontalMultiLevelHierarchy"/>
    <dgm:cxn modelId="{E6D101B4-B0DC-4F20-A4B7-CF2BF89281E6}" type="presOf" srcId="{6166EA5A-B2CB-4566-A59B-332E3E502802}" destId="{477775F2-5645-43CF-BCCF-3AAC5C283C0E}" srcOrd="0" destOrd="0" presId="urn:microsoft.com/office/officeart/2008/layout/HorizontalMultiLevelHierarchy"/>
    <dgm:cxn modelId="{314187B5-0FD4-4E8A-9633-60173B183974}" type="presOf" srcId="{F5C04D65-3313-4E33-8750-B78CB33B3B8D}" destId="{9063972B-AB05-408E-928D-7E74063EFE3B}" srcOrd="0" destOrd="0" presId="urn:microsoft.com/office/officeart/2008/layout/HorizontalMultiLevelHierarchy"/>
    <dgm:cxn modelId="{CC8930B9-704B-47A8-8CD7-490EB3B3E825}" srcId="{2F2DF63C-8FD6-49E9-9EEB-BDAADF31A682}" destId="{745B5D51-5E9A-4ED9-BCB7-85B298F68AF4}" srcOrd="0" destOrd="0" parTransId="{D8061A05-7EE2-4EF9-9D0F-552446F66397}" sibTransId="{8809E580-CEBA-4CAC-938E-88ABBFE3B265}"/>
    <dgm:cxn modelId="{A52113BA-9453-443F-9FE4-085813D99492}" type="presOf" srcId="{AEEF05CE-5A0F-4313-A918-D12CF7C99F87}" destId="{0C0460AC-1215-4868-A314-194E25F4B48F}" srcOrd="0" destOrd="0" presId="urn:microsoft.com/office/officeart/2008/layout/HorizontalMultiLevelHierarchy"/>
    <dgm:cxn modelId="{D444C8BF-4BE2-4807-BCD4-A348A8F8C378}" type="presOf" srcId="{9AE7907C-38B8-4FA5-87C6-B6610BC62E6D}" destId="{A70AA363-6656-45B9-9677-22541CB3FF90}" srcOrd="1" destOrd="0" presId="urn:microsoft.com/office/officeart/2008/layout/HorizontalMultiLevelHierarchy"/>
    <dgm:cxn modelId="{F654E7C1-4DBA-404F-99F0-973A85FCD74C}" srcId="{745B5D51-5E9A-4ED9-BCB7-85B298F68AF4}" destId="{AEEF05CE-5A0F-4313-A918-D12CF7C99F87}" srcOrd="4" destOrd="0" parTransId="{D33BF958-7E93-4411-A772-62B517B8CFCF}" sibTransId="{71A84341-7910-45F5-AA1B-6FF2FB974552}"/>
    <dgm:cxn modelId="{FAF998C4-8157-46BB-931E-59973F73DEB6}" type="presOf" srcId="{D33BF958-7E93-4411-A772-62B517B8CFCF}" destId="{FA16F37D-67F3-42B2-B905-DC0329711D62}" srcOrd="1" destOrd="0" presId="urn:microsoft.com/office/officeart/2008/layout/HorizontalMultiLevelHierarchy"/>
    <dgm:cxn modelId="{89EDB6C8-117E-46FF-A619-CC421E19D10E}" srcId="{745B5D51-5E9A-4ED9-BCB7-85B298F68AF4}" destId="{D5409780-4BCC-4667-B127-31BB2D3708FF}" srcOrd="1" destOrd="0" parTransId="{5E39A39C-5EF1-46F1-8266-D97A78B428B2}" sibTransId="{035059AB-053F-4AE7-901C-348A36392C6E}"/>
    <dgm:cxn modelId="{B9646FCC-95D1-4DF8-AFA2-1FB3C929428F}" type="presOf" srcId="{6F5CC721-7EDC-43FC-9304-FDBA3A9496B0}" destId="{2A389466-9217-47F0-8A18-DA6E3F9DE025}" srcOrd="0" destOrd="0" presId="urn:microsoft.com/office/officeart/2008/layout/HorizontalMultiLevelHierarchy"/>
    <dgm:cxn modelId="{C04166D7-C9BD-4335-B652-50D0FDD7DE64}" type="presOf" srcId="{935C84B0-8A4B-4511-A18B-EF59E23B7CC8}" destId="{D07C4E43-F545-46D9-B929-D28994AA85F0}" srcOrd="0" destOrd="0" presId="urn:microsoft.com/office/officeart/2008/layout/HorizontalMultiLevelHierarchy"/>
    <dgm:cxn modelId="{F40DF2D8-0D97-4A98-AAA4-6A1143CF4FBA}" type="presOf" srcId="{CAE45D81-CE4E-4F85-8735-BB5C2AE8FD73}" destId="{2682FC4D-247E-4DCF-B760-B74837C97FF8}" srcOrd="0" destOrd="0" presId="urn:microsoft.com/office/officeart/2008/layout/HorizontalMultiLevelHierarchy"/>
    <dgm:cxn modelId="{AB03ABD9-1161-4C39-87B4-D55DC4B091A2}" type="presOf" srcId="{6166EA5A-B2CB-4566-A59B-332E3E502802}" destId="{22B3CFF1-1F1E-417D-B358-F48DC1AD0E69}" srcOrd="1" destOrd="0" presId="urn:microsoft.com/office/officeart/2008/layout/HorizontalMultiLevelHierarchy"/>
    <dgm:cxn modelId="{1791FEDE-DE4E-4871-BAE0-E7A2A6EA297A}" type="presOf" srcId="{AEBF7397-BAAA-4845-90F1-DE3F8A75B729}" destId="{4FCE17C1-9A07-45A1-8316-737EED139F29}" srcOrd="0" destOrd="0" presId="urn:microsoft.com/office/officeart/2008/layout/HorizontalMultiLevelHierarchy"/>
    <dgm:cxn modelId="{EB1928E5-E63C-4F84-99E1-A7CB1EF3107A}" type="presOf" srcId="{745B5D51-5E9A-4ED9-BCB7-85B298F68AF4}" destId="{26CCB709-C5B5-4B99-AF9B-D782DC971FE9}" srcOrd="0" destOrd="0" presId="urn:microsoft.com/office/officeart/2008/layout/HorizontalMultiLevelHierarchy"/>
    <dgm:cxn modelId="{9F31EAEC-3194-406B-BC07-652A1A65F4C0}" srcId="{745B5D51-5E9A-4ED9-BCB7-85B298F68AF4}" destId="{3C018DCF-BCBF-4B8D-AD05-E77195A5F894}" srcOrd="0" destOrd="0" parTransId="{935C84B0-8A4B-4511-A18B-EF59E23B7CC8}" sibTransId="{F3ABC3E0-AA49-40FE-98D1-3126D612CD18}"/>
    <dgm:cxn modelId="{98C92CFA-B9D4-42AC-8E62-6765F085A054}" type="presOf" srcId="{935C84B0-8A4B-4511-A18B-EF59E23B7CC8}" destId="{5CDB8D7B-BB70-44F8-99BE-C6E1865C05C5}" srcOrd="1" destOrd="0" presId="urn:microsoft.com/office/officeart/2008/layout/HorizontalMultiLevelHierarchy"/>
    <dgm:cxn modelId="{9A1CF8FE-AB34-4665-896C-9F1A223E2DC9}" type="presOf" srcId="{3C018DCF-BCBF-4B8D-AD05-E77195A5F894}" destId="{5972B3C3-6F90-42DD-8778-5A43D627CA6E}" srcOrd="0" destOrd="0" presId="urn:microsoft.com/office/officeart/2008/layout/HorizontalMultiLevelHierarchy"/>
    <dgm:cxn modelId="{DBA11C9A-1219-4CF1-885A-334C2CEDA872}" type="presParOf" srcId="{152DC066-DCED-4B5F-A7AA-216870348E48}" destId="{FCD9662F-1B92-4044-A72E-560E3BF1585F}" srcOrd="0" destOrd="0" presId="urn:microsoft.com/office/officeart/2008/layout/HorizontalMultiLevelHierarchy"/>
    <dgm:cxn modelId="{D80C21AC-CA80-44BF-B147-749C45FF6731}" type="presParOf" srcId="{FCD9662F-1B92-4044-A72E-560E3BF1585F}" destId="{26CCB709-C5B5-4B99-AF9B-D782DC971FE9}" srcOrd="0" destOrd="0" presId="urn:microsoft.com/office/officeart/2008/layout/HorizontalMultiLevelHierarchy"/>
    <dgm:cxn modelId="{1C514791-1825-4E17-8AD9-FEFEA2706361}" type="presParOf" srcId="{FCD9662F-1B92-4044-A72E-560E3BF1585F}" destId="{12F440B7-344B-46F8-B22A-3BA8E2166928}" srcOrd="1" destOrd="0" presId="urn:microsoft.com/office/officeart/2008/layout/HorizontalMultiLevelHierarchy"/>
    <dgm:cxn modelId="{E8E222DE-C590-4554-8A71-0EC18CB697C5}" type="presParOf" srcId="{12F440B7-344B-46F8-B22A-3BA8E2166928}" destId="{D07C4E43-F545-46D9-B929-D28994AA85F0}" srcOrd="0" destOrd="0" presId="urn:microsoft.com/office/officeart/2008/layout/HorizontalMultiLevelHierarchy"/>
    <dgm:cxn modelId="{3D8057E6-81EB-4C12-AD47-8219CFD04622}" type="presParOf" srcId="{D07C4E43-F545-46D9-B929-D28994AA85F0}" destId="{5CDB8D7B-BB70-44F8-99BE-C6E1865C05C5}" srcOrd="0" destOrd="0" presId="urn:microsoft.com/office/officeart/2008/layout/HorizontalMultiLevelHierarchy"/>
    <dgm:cxn modelId="{94C66AEC-FEAD-4267-9298-DAD9A2051EC5}" type="presParOf" srcId="{12F440B7-344B-46F8-B22A-3BA8E2166928}" destId="{129CB1CE-9CEF-48D7-990B-2E7CAF141426}" srcOrd="1" destOrd="0" presId="urn:microsoft.com/office/officeart/2008/layout/HorizontalMultiLevelHierarchy"/>
    <dgm:cxn modelId="{E496A509-5A74-431F-8E54-75DBA5391D00}" type="presParOf" srcId="{129CB1CE-9CEF-48D7-990B-2E7CAF141426}" destId="{5972B3C3-6F90-42DD-8778-5A43D627CA6E}" srcOrd="0" destOrd="0" presId="urn:microsoft.com/office/officeart/2008/layout/HorizontalMultiLevelHierarchy"/>
    <dgm:cxn modelId="{C77BEF86-9432-4F03-85EB-3AB214895605}" type="presParOf" srcId="{129CB1CE-9CEF-48D7-990B-2E7CAF141426}" destId="{D381E235-C702-4B8E-9416-596FDF9EE0D1}" srcOrd="1" destOrd="0" presId="urn:microsoft.com/office/officeart/2008/layout/HorizontalMultiLevelHierarchy"/>
    <dgm:cxn modelId="{435E9BF2-D08C-40BD-979C-5709EF0FCF12}" type="presParOf" srcId="{12F440B7-344B-46F8-B22A-3BA8E2166928}" destId="{A7C1869F-294B-488C-BD81-FCE596B687C2}" srcOrd="2" destOrd="0" presId="urn:microsoft.com/office/officeart/2008/layout/HorizontalMultiLevelHierarchy"/>
    <dgm:cxn modelId="{0A9C04D4-30C1-4C7C-875A-2DE6DD9C1778}" type="presParOf" srcId="{A7C1869F-294B-488C-BD81-FCE596B687C2}" destId="{DF7AA5AC-655D-458B-9DBF-6A08126026A6}" srcOrd="0" destOrd="0" presId="urn:microsoft.com/office/officeart/2008/layout/HorizontalMultiLevelHierarchy"/>
    <dgm:cxn modelId="{614796C9-3DFA-4A25-81DD-ED02D3DC2DA6}" type="presParOf" srcId="{12F440B7-344B-46F8-B22A-3BA8E2166928}" destId="{84646662-ADB3-4B62-98E2-EAE222B9090E}" srcOrd="3" destOrd="0" presId="urn:microsoft.com/office/officeart/2008/layout/HorizontalMultiLevelHierarchy"/>
    <dgm:cxn modelId="{E19A21B8-A1ED-4016-98D1-BC9B58BD7DFB}" type="presParOf" srcId="{84646662-ADB3-4B62-98E2-EAE222B9090E}" destId="{A54CC149-ACED-4DBE-A765-EF65F88CAEF5}" srcOrd="0" destOrd="0" presId="urn:microsoft.com/office/officeart/2008/layout/HorizontalMultiLevelHierarchy"/>
    <dgm:cxn modelId="{E5D58605-DE62-4C9F-97B7-5C74D283D6D4}" type="presParOf" srcId="{84646662-ADB3-4B62-98E2-EAE222B9090E}" destId="{CBC640B3-C69D-41B8-89B9-030E483442A2}" srcOrd="1" destOrd="0" presId="urn:microsoft.com/office/officeart/2008/layout/HorizontalMultiLevelHierarchy"/>
    <dgm:cxn modelId="{3E422B61-32F2-4E02-9208-4DA9A436E07F}" type="presParOf" srcId="{12F440B7-344B-46F8-B22A-3BA8E2166928}" destId="{4D8BC4C6-5019-45A6-BB40-EFB06BA72252}" srcOrd="4" destOrd="0" presId="urn:microsoft.com/office/officeart/2008/layout/HorizontalMultiLevelHierarchy"/>
    <dgm:cxn modelId="{D8B70607-95CD-4826-9594-EF261E13AAF8}" type="presParOf" srcId="{4D8BC4C6-5019-45A6-BB40-EFB06BA72252}" destId="{EF23C264-DA59-4ED2-B713-3C72D8913798}" srcOrd="0" destOrd="0" presId="urn:microsoft.com/office/officeart/2008/layout/HorizontalMultiLevelHierarchy"/>
    <dgm:cxn modelId="{6E95A065-D7F8-4ADC-BDB4-41CF318F17CA}" type="presParOf" srcId="{12F440B7-344B-46F8-B22A-3BA8E2166928}" destId="{011CF59E-A924-411C-9FB1-DD5DFF716373}" srcOrd="5" destOrd="0" presId="urn:microsoft.com/office/officeart/2008/layout/HorizontalMultiLevelHierarchy"/>
    <dgm:cxn modelId="{3D1573C7-1AE5-4C86-AAFF-726CF76D103B}" type="presParOf" srcId="{011CF59E-A924-411C-9FB1-DD5DFF716373}" destId="{9063972B-AB05-408E-928D-7E74063EFE3B}" srcOrd="0" destOrd="0" presId="urn:microsoft.com/office/officeart/2008/layout/HorizontalMultiLevelHierarchy"/>
    <dgm:cxn modelId="{F383B962-A674-4BBA-A41B-B3077C942EA4}" type="presParOf" srcId="{011CF59E-A924-411C-9FB1-DD5DFF716373}" destId="{F09259BB-0FFE-46F8-A3CC-76CD5A387DBA}" srcOrd="1" destOrd="0" presId="urn:microsoft.com/office/officeart/2008/layout/HorizontalMultiLevelHierarchy"/>
    <dgm:cxn modelId="{A4F4AC08-F075-4151-9061-0C5DBDA63939}" type="presParOf" srcId="{12F440B7-344B-46F8-B22A-3BA8E2166928}" destId="{4FCE17C1-9A07-45A1-8316-737EED139F29}" srcOrd="6" destOrd="0" presId="urn:microsoft.com/office/officeart/2008/layout/HorizontalMultiLevelHierarchy"/>
    <dgm:cxn modelId="{F88E342B-7383-49C6-8356-5BFD3E2EE5D0}" type="presParOf" srcId="{4FCE17C1-9A07-45A1-8316-737EED139F29}" destId="{5598222C-87EB-447C-B350-46A42F6D563C}" srcOrd="0" destOrd="0" presId="urn:microsoft.com/office/officeart/2008/layout/HorizontalMultiLevelHierarchy"/>
    <dgm:cxn modelId="{EA80F26D-FB84-4270-B36C-E31E04EDB944}" type="presParOf" srcId="{12F440B7-344B-46F8-B22A-3BA8E2166928}" destId="{4EDA0DE5-0AE2-4A26-80CE-757DD41A4D38}" srcOrd="7" destOrd="0" presId="urn:microsoft.com/office/officeart/2008/layout/HorizontalMultiLevelHierarchy"/>
    <dgm:cxn modelId="{3DEDF51C-EEC0-43C8-BAAF-C093379A8E01}" type="presParOf" srcId="{4EDA0DE5-0AE2-4A26-80CE-757DD41A4D38}" destId="{066BA823-5BC4-4279-8E32-96BF1D60CB84}" srcOrd="0" destOrd="0" presId="urn:microsoft.com/office/officeart/2008/layout/HorizontalMultiLevelHierarchy"/>
    <dgm:cxn modelId="{5B40468A-210C-4FE9-AA00-D955EDCA823B}" type="presParOf" srcId="{4EDA0DE5-0AE2-4A26-80CE-757DD41A4D38}" destId="{96218B2B-2766-44EF-9D55-AEFCED5ED4F3}" srcOrd="1" destOrd="0" presId="urn:microsoft.com/office/officeart/2008/layout/HorizontalMultiLevelHierarchy"/>
    <dgm:cxn modelId="{405B2A49-0FDF-4432-BA31-33AE8F81CF2B}" type="presParOf" srcId="{12F440B7-344B-46F8-B22A-3BA8E2166928}" destId="{7D459576-4C1C-4E82-9114-0A3DB9FF4983}" srcOrd="8" destOrd="0" presId="urn:microsoft.com/office/officeart/2008/layout/HorizontalMultiLevelHierarchy"/>
    <dgm:cxn modelId="{A907EB86-14AE-4B0B-B2FA-AD0EA4B47837}" type="presParOf" srcId="{7D459576-4C1C-4E82-9114-0A3DB9FF4983}" destId="{FA16F37D-67F3-42B2-B905-DC0329711D62}" srcOrd="0" destOrd="0" presId="urn:microsoft.com/office/officeart/2008/layout/HorizontalMultiLevelHierarchy"/>
    <dgm:cxn modelId="{9CE62436-D3C9-4DB0-B44A-BFF69F9A63EE}" type="presParOf" srcId="{12F440B7-344B-46F8-B22A-3BA8E2166928}" destId="{5080859A-299E-4317-9331-104D011A52FD}" srcOrd="9" destOrd="0" presId="urn:microsoft.com/office/officeart/2008/layout/HorizontalMultiLevelHierarchy"/>
    <dgm:cxn modelId="{12674195-0469-4CD8-80CF-A08D0186A79B}" type="presParOf" srcId="{5080859A-299E-4317-9331-104D011A52FD}" destId="{0C0460AC-1215-4868-A314-194E25F4B48F}" srcOrd="0" destOrd="0" presId="urn:microsoft.com/office/officeart/2008/layout/HorizontalMultiLevelHierarchy"/>
    <dgm:cxn modelId="{E9295427-B839-40B2-AA37-729861660C36}" type="presParOf" srcId="{5080859A-299E-4317-9331-104D011A52FD}" destId="{1724FB0E-54CA-44B9-8EE7-FF98E2EACA22}" srcOrd="1" destOrd="0" presId="urn:microsoft.com/office/officeart/2008/layout/HorizontalMultiLevelHierarchy"/>
    <dgm:cxn modelId="{85ADFE5D-9A55-4AB0-A03B-9A0E1780019A}" type="presParOf" srcId="{1724FB0E-54CA-44B9-8EE7-FF98E2EACA22}" destId="{477775F2-5645-43CF-BCCF-3AAC5C283C0E}" srcOrd="0" destOrd="0" presId="urn:microsoft.com/office/officeart/2008/layout/HorizontalMultiLevelHierarchy"/>
    <dgm:cxn modelId="{64799420-1E03-4695-AD83-2ECEBA33CA53}" type="presParOf" srcId="{477775F2-5645-43CF-BCCF-3AAC5C283C0E}" destId="{22B3CFF1-1F1E-417D-B358-F48DC1AD0E69}" srcOrd="0" destOrd="0" presId="urn:microsoft.com/office/officeart/2008/layout/HorizontalMultiLevelHierarchy"/>
    <dgm:cxn modelId="{646C89CC-7525-470C-95FF-21A147C8022F}" type="presParOf" srcId="{1724FB0E-54CA-44B9-8EE7-FF98E2EACA22}" destId="{DF9A1261-11C5-4CEB-9B0A-DA1E6F959977}" srcOrd="1" destOrd="0" presId="urn:microsoft.com/office/officeart/2008/layout/HorizontalMultiLevelHierarchy"/>
    <dgm:cxn modelId="{D9E82818-BBC8-4429-9350-DDF80104B214}" type="presParOf" srcId="{DF9A1261-11C5-4CEB-9B0A-DA1E6F959977}" destId="{5DA0C244-A5FF-403C-BA38-BAC371058D5A}" srcOrd="0" destOrd="0" presId="urn:microsoft.com/office/officeart/2008/layout/HorizontalMultiLevelHierarchy"/>
    <dgm:cxn modelId="{C38B70D4-E70E-446B-BFB0-2009E44C8251}" type="presParOf" srcId="{DF9A1261-11C5-4CEB-9B0A-DA1E6F959977}" destId="{4595D33A-3135-41CA-8B69-78727E47F8C3}" srcOrd="1" destOrd="0" presId="urn:microsoft.com/office/officeart/2008/layout/HorizontalMultiLevelHierarchy"/>
    <dgm:cxn modelId="{9AC3DFBF-B0D5-4A83-AEE8-005CDF6A9E37}" type="presParOf" srcId="{1724FB0E-54CA-44B9-8EE7-FF98E2EACA22}" destId="{2682FC4D-247E-4DCF-B760-B74837C97FF8}" srcOrd="2" destOrd="0" presId="urn:microsoft.com/office/officeart/2008/layout/HorizontalMultiLevelHierarchy"/>
    <dgm:cxn modelId="{32327618-EA24-4541-9359-FFB9A8CE2C45}" type="presParOf" srcId="{2682FC4D-247E-4DCF-B760-B74837C97FF8}" destId="{E1E7BF97-DCE0-4D5A-816F-9B285CA2424C}" srcOrd="0" destOrd="0" presId="urn:microsoft.com/office/officeart/2008/layout/HorizontalMultiLevelHierarchy"/>
    <dgm:cxn modelId="{6B4DC64D-D085-489C-8D08-59852C5DA85C}" type="presParOf" srcId="{1724FB0E-54CA-44B9-8EE7-FF98E2EACA22}" destId="{F3DA8C55-6057-4A93-B78C-F34C06398FA8}" srcOrd="3" destOrd="0" presId="urn:microsoft.com/office/officeart/2008/layout/HorizontalMultiLevelHierarchy"/>
    <dgm:cxn modelId="{8EB1A436-173D-43B3-A421-A2C537D0F34D}" type="presParOf" srcId="{F3DA8C55-6057-4A93-B78C-F34C06398FA8}" destId="{2A389466-9217-47F0-8A18-DA6E3F9DE025}" srcOrd="0" destOrd="0" presId="urn:microsoft.com/office/officeart/2008/layout/HorizontalMultiLevelHierarchy"/>
    <dgm:cxn modelId="{3C627DE3-EF50-45A5-9B2D-C023325E1977}" type="presParOf" srcId="{F3DA8C55-6057-4A93-B78C-F34C06398FA8}" destId="{379F1561-ACC4-4A70-A6D4-E527DA8C51CA}" srcOrd="1" destOrd="0" presId="urn:microsoft.com/office/officeart/2008/layout/HorizontalMultiLevelHierarchy"/>
    <dgm:cxn modelId="{9D152654-3A18-417D-8F05-EE2EC1DD901F}" type="presParOf" srcId="{1724FB0E-54CA-44B9-8EE7-FF98E2EACA22}" destId="{3ED78AD5-C5BB-46C1-8F49-8CD4630C7345}" srcOrd="4" destOrd="0" presId="urn:microsoft.com/office/officeart/2008/layout/HorizontalMultiLevelHierarchy"/>
    <dgm:cxn modelId="{4B415810-C983-47CC-8B44-5987A697CC98}" type="presParOf" srcId="{3ED78AD5-C5BB-46C1-8F49-8CD4630C7345}" destId="{A70AA363-6656-45B9-9677-22541CB3FF90}" srcOrd="0" destOrd="0" presId="urn:microsoft.com/office/officeart/2008/layout/HorizontalMultiLevelHierarchy"/>
    <dgm:cxn modelId="{3F8B0E5F-4A83-4222-B50E-0E2F5BE63DCA}" type="presParOf" srcId="{1724FB0E-54CA-44B9-8EE7-FF98E2EACA22}" destId="{BD342A00-E72E-4546-87BB-5D3A9F02C440}" srcOrd="5" destOrd="0" presId="urn:microsoft.com/office/officeart/2008/layout/HorizontalMultiLevelHierarchy"/>
    <dgm:cxn modelId="{FB92CEC6-6188-4DF6-877C-D1ABF34DFB02}" type="presParOf" srcId="{BD342A00-E72E-4546-87BB-5D3A9F02C440}" destId="{FDF3A1DE-B654-4CA4-B39F-BEBA1F55FCF2}" srcOrd="0" destOrd="0" presId="urn:microsoft.com/office/officeart/2008/layout/HorizontalMultiLevelHierarchy"/>
    <dgm:cxn modelId="{A6009F96-0869-490A-867D-D4EB31F0AFF5}" type="presParOf" srcId="{BD342A00-E72E-4546-87BB-5D3A9F02C440}" destId="{DE93E006-4A27-45AB-8D92-67F070E0FBB9}" srcOrd="1" destOrd="0" presId="urn:microsoft.com/office/officeart/2008/layout/HorizontalMultiLevelHierarchy"/>
    <dgm:cxn modelId="{AC8070AB-CA4D-4B21-8F08-154FE88A3ED2}" type="presParOf" srcId="{DE93E006-4A27-45AB-8D92-67F070E0FBB9}" destId="{6542E56D-1DC5-4DB4-89C1-38C9E186B6ED}" srcOrd="0" destOrd="0" presId="urn:microsoft.com/office/officeart/2008/layout/HorizontalMultiLevelHierarchy"/>
    <dgm:cxn modelId="{69D8DE16-E718-4740-AEE8-B914F0320F9C}" type="presParOf" srcId="{6542E56D-1DC5-4DB4-89C1-38C9E186B6ED}" destId="{76FAF435-BC87-4AB5-8ADF-B485D804B61D}" srcOrd="0" destOrd="0" presId="urn:microsoft.com/office/officeart/2008/layout/HorizontalMultiLevelHierarchy"/>
    <dgm:cxn modelId="{31DBFDFF-3046-4E8C-858B-46F8CAA81F6C}" type="presParOf" srcId="{DE93E006-4A27-45AB-8D92-67F070E0FBB9}" destId="{456798D1-0488-49D2-9A47-FD58B539E7C2}" srcOrd="1" destOrd="0" presId="urn:microsoft.com/office/officeart/2008/layout/HorizontalMultiLevelHierarchy"/>
    <dgm:cxn modelId="{F09F6A56-63FA-49A8-915D-F7B15EC1CDB1}" type="presParOf" srcId="{456798D1-0488-49D2-9A47-FD58B539E7C2}" destId="{90EA4302-4F1E-47F0-9B7E-0B5857A4404B}" srcOrd="0" destOrd="0" presId="urn:microsoft.com/office/officeart/2008/layout/HorizontalMultiLevelHierarchy"/>
    <dgm:cxn modelId="{1F403E6D-ADE0-4772-8DA0-119AC1123C97}" type="presParOf" srcId="{456798D1-0488-49D2-9A47-FD58B539E7C2}" destId="{46FA57B2-D741-4E7C-8295-0311291A4AE7}" srcOrd="1" destOrd="0" presId="urn:microsoft.com/office/officeart/2008/layout/HorizontalMultiLevelHierarchy"/>
    <dgm:cxn modelId="{A408D48A-6BE0-4CF3-A7A2-A1FCF508B330}" type="presParOf" srcId="{DE93E006-4A27-45AB-8D92-67F070E0FBB9}" destId="{77E52E5F-8352-4C66-AC19-BD9C6F384816}" srcOrd="2" destOrd="0" presId="urn:microsoft.com/office/officeart/2008/layout/HorizontalMultiLevelHierarchy"/>
    <dgm:cxn modelId="{8BC15E85-D366-4A61-A590-5013B929FF64}" type="presParOf" srcId="{77E52E5F-8352-4C66-AC19-BD9C6F384816}" destId="{55177311-81BF-4964-AB09-62E407C9CD27}" srcOrd="0" destOrd="0" presId="urn:microsoft.com/office/officeart/2008/layout/HorizontalMultiLevelHierarchy"/>
    <dgm:cxn modelId="{24AE2306-817B-42C4-BD94-2EB96C7F7FD4}" type="presParOf" srcId="{DE93E006-4A27-45AB-8D92-67F070E0FBB9}" destId="{08B6FFFD-FD42-400F-9733-59FEFF1800D5}" srcOrd="3" destOrd="0" presId="urn:microsoft.com/office/officeart/2008/layout/HorizontalMultiLevelHierarchy"/>
    <dgm:cxn modelId="{865D1B9D-8258-4432-9E09-7EA600C7D60F}" type="presParOf" srcId="{08B6FFFD-FD42-400F-9733-59FEFF1800D5}" destId="{B63C6BCD-123B-46C5-BBB2-7D747866191F}" srcOrd="0" destOrd="0" presId="urn:microsoft.com/office/officeart/2008/layout/HorizontalMultiLevelHierarchy"/>
    <dgm:cxn modelId="{A95D4DF6-138B-461A-864E-9E76ED2ADBCF}" type="presParOf" srcId="{08B6FFFD-FD42-400F-9733-59FEFF1800D5}" destId="{9F44AF9D-210A-404B-BACD-3231A6F528B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BCC7BF-B2A4-4B30-AF3F-2B71F2758EEC}" type="doc">
      <dgm:prSet loTypeId="urn:microsoft.com/office/officeart/2008/layout/RadialCluster" loCatId="cycle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CA29C61B-6159-4757-BD98-04C3B1C15D14}">
      <dgm:prSet phldrT="[Texto]"/>
      <dgm:spPr/>
      <dgm:t>
        <a:bodyPr/>
        <a:lstStyle/>
        <a:p>
          <a:r>
            <a:rPr lang="es-MX" dirty="0"/>
            <a:t>AGAPES</a:t>
          </a:r>
        </a:p>
      </dgm:t>
    </dgm:pt>
    <dgm:pt modelId="{799F391D-9B0A-4648-8B85-675F2BCBFC03}" type="parTrans" cxnId="{3742D773-2BFD-4CEA-8547-5E3AC99F42DB}">
      <dgm:prSet/>
      <dgm:spPr/>
      <dgm:t>
        <a:bodyPr/>
        <a:lstStyle/>
        <a:p>
          <a:endParaRPr lang="es-MX"/>
        </a:p>
      </dgm:t>
    </dgm:pt>
    <dgm:pt modelId="{00473D0F-068D-486F-9739-CA70FD1590E2}" type="sibTrans" cxnId="{3742D773-2BFD-4CEA-8547-5E3AC99F42DB}">
      <dgm:prSet/>
      <dgm:spPr/>
      <dgm:t>
        <a:bodyPr/>
        <a:lstStyle/>
        <a:p>
          <a:endParaRPr lang="es-MX"/>
        </a:p>
      </dgm:t>
    </dgm:pt>
    <dgm:pt modelId="{F9157D2F-FA56-46CF-B6E0-EF8EB93CAD26}">
      <dgm:prSet phldrT="[Texto]"/>
      <dgm:spPr/>
      <dgm:t>
        <a:bodyPr/>
        <a:lstStyle/>
        <a:p>
          <a:r>
            <a:rPr lang="es-MX" dirty="0"/>
            <a:t>Ingresos 100% de sector primario</a:t>
          </a:r>
        </a:p>
      </dgm:t>
    </dgm:pt>
    <dgm:pt modelId="{6240975F-D200-4F17-A14B-15B12A9943D9}" type="parTrans" cxnId="{E3F819DC-F6FE-44D9-A3B6-328D0E3DEF53}">
      <dgm:prSet/>
      <dgm:spPr/>
      <dgm:t>
        <a:bodyPr/>
        <a:lstStyle/>
        <a:p>
          <a:endParaRPr lang="es-MX"/>
        </a:p>
      </dgm:t>
    </dgm:pt>
    <dgm:pt modelId="{8624651B-C451-4632-A1A6-FCE94895EC21}" type="sibTrans" cxnId="{E3F819DC-F6FE-44D9-A3B6-328D0E3DEF53}">
      <dgm:prSet/>
      <dgm:spPr/>
      <dgm:t>
        <a:bodyPr/>
        <a:lstStyle/>
        <a:p>
          <a:endParaRPr lang="es-MX"/>
        </a:p>
      </dgm:t>
    </dgm:pt>
    <dgm:pt modelId="{EDBA198B-4AD1-431A-B6EC-16DE517FF8F0}">
      <dgm:prSet phldrT="[Texto]"/>
      <dgm:spPr/>
      <dgm:t>
        <a:bodyPr/>
        <a:lstStyle/>
        <a:p>
          <a:r>
            <a:rPr lang="es-MX" dirty="0"/>
            <a:t>Ingresos Hasta $900,000.00 </a:t>
          </a:r>
        </a:p>
      </dgm:t>
    </dgm:pt>
    <dgm:pt modelId="{2AC78F15-90AC-4B5D-8EA9-7A24A652DD23}" type="parTrans" cxnId="{87446894-C707-4489-899E-D604434E2052}">
      <dgm:prSet/>
      <dgm:spPr/>
      <dgm:t>
        <a:bodyPr/>
        <a:lstStyle/>
        <a:p>
          <a:endParaRPr lang="es-MX"/>
        </a:p>
      </dgm:t>
    </dgm:pt>
    <dgm:pt modelId="{002EFBFF-23DB-4165-8A52-90C9510F654B}" type="sibTrans" cxnId="{87446894-C707-4489-899E-D604434E2052}">
      <dgm:prSet/>
      <dgm:spPr/>
      <dgm:t>
        <a:bodyPr/>
        <a:lstStyle/>
        <a:p>
          <a:endParaRPr lang="es-MX"/>
        </a:p>
      </dgm:t>
    </dgm:pt>
    <dgm:pt modelId="{B2414DBB-D565-4B3C-91BB-66FB8744271B}">
      <dgm:prSet phldrT="[Texto]"/>
      <dgm:spPr/>
      <dgm:t>
        <a:bodyPr/>
        <a:lstStyle/>
        <a:p>
          <a:r>
            <a:rPr lang="es-MX" dirty="0"/>
            <a:t>Excedente paga ISR</a:t>
          </a:r>
        </a:p>
      </dgm:t>
    </dgm:pt>
    <dgm:pt modelId="{48610F2A-7326-4F37-8BB3-52247FDF464A}" type="sibTrans" cxnId="{4561219A-867C-4A7E-98F2-A061980466E9}">
      <dgm:prSet/>
      <dgm:spPr/>
      <dgm:t>
        <a:bodyPr/>
        <a:lstStyle/>
        <a:p>
          <a:endParaRPr lang="es-MX"/>
        </a:p>
      </dgm:t>
    </dgm:pt>
    <dgm:pt modelId="{244A6559-2B3E-4C62-8F7F-70663499AD45}" type="parTrans" cxnId="{4561219A-867C-4A7E-98F2-A061980466E9}">
      <dgm:prSet/>
      <dgm:spPr/>
      <dgm:t>
        <a:bodyPr/>
        <a:lstStyle/>
        <a:p>
          <a:endParaRPr lang="es-MX"/>
        </a:p>
      </dgm:t>
    </dgm:pt>
    <dgm:pt modelId="{974B0417-A151-42A5-9208-A61A10670A98}">
      <dgm:prSet/>
      <dgm:spPr/>
      <dgm:t>
        <a:bodyPr/>
        <a:lstStyle/>
        <a:p>
          <a:r>
            <a:rPr lang="es-MX" dirty="0"/>
            <a:t>No pagan ISR</a:t>
          </a:r>
        </a:p>
      </dgm:t>
    </dgm:pt>
    <dgm:pt modelId="{B3C41772-5F88-4C83-855B-5DC686B9DB75}" type="sibTrans" cxnId="{F8F7ABF2-7BD1-4526-B920-AF5E0E6FA7EA}">
      <dgm:prSet/>
      <dgm:spPr/>
      <dgm:t>
        <a:bodyPr/>
        <a:lstStyle/>
        <a:p>
          <a:endParaRPr lang="es-MX"/>
        </a:p>
      </dgm:t>
    </dgm:pt>
    <dgm:pt modelId="{440E5CFE-DA62-4084-9DEA-43433EFDB726}" type="parTrans" cxnId="{F8F7ABF2-7BD1-4526-B920-AF5E0E6FA7EA}">
      <dgm:prSet/>
      <dgm:spPr/>
      <dgm:t>
        <a:bodyPr/>
        <a:lstStyle/>
        <a:p>
          <a:endParaRPr lang="es-MX"/>
        </a:p>
      </dgm:t>
    </dgm:pt>
    <dgm:pt modelId="{47E087FF-FC56-402E-B07D-449F6A73EA22}" type="pres">
      <dgm:prSet presAssocID="{EEBCC7BF-B2A4-4B30-AF3F-2B71F2758E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B633894-5924-4222-A790-55D82ECC57FD}" type="pres">
      <dgm:prSet presAssocID="{CA29C61B-6159-4757-BD98-04C3B1C15D14}" presName="singleCycle" presStyleCnt="0"/>
      <dgm:spPr/>
    </dgm:pt>
    <dgm:pt modelId="{4B06FA72-A9AB-4493-A154-AA53479CAE66}" type="pres">
      <dgm:prSet presAssocID="{CA29C61B-6159-4757-BD98-04C3B1C15D14}" presName="singleCenter" presStyleLbl="node1" presStyleIdx="0" presStyleCnt="5">
        <dgm:presLayoutVars>
          <dgm:chMax val="7"/>
          <dgm:chPref val="7"/>
        </dgm:presLayoutVars>
      </dgm:prSet>
      <dgm:spPr/>
    </dgm:pt>
    <dgm:pt modelId="{28860D3F-D5F0-4E58-B3C6-46F365120EFB}" type="pres">
      <dgm:prSet presAssocID="{6240975F-D200-4F17-A14B-15B12A9943D9}" presName="Name56" presStyleLbl="parChTrans1D2" presStyleIdx="0" presStyleCnt="4"/>
      <dgm:spPr/>
    </dgm:pt>
    <dgm:pt modelId="{46C9BF23-F1D7-46C0-8DD5-8CB7E8E4AD4D}" type="pres">
      <dgm:prSet presAssocID="{F9157D2F-FA56-46CF-B6E0-EF8EB93CAD26}" presName="text0" presStyleLbl="node1" presStyleIdx="1" presStyleCnt="5" custRadScaleRad="97241">
        <dgm:presLayoutVars>
          <dgm:bulletEnabled val="1"/>
        </dgm:presLayoutVars>
      </dgm:prSet>
      <dgm:spPr/>
    </dgm:pt>
    <dgm:pt modelId="{D9278EC4-232F-48B2-BB16-6AC6CE81C8F4}" type="pres">
      <dgm:prSet presAssocID="{2AC78F15-90AC-4B5D-8EA9-7A24A652DD23}" presName="Name56" presStyleLbl="parChTrans1D2" presStyleIdx="1" presStyleCnt="4"/>
      <dgm:spPr/>
    </dgm:pt>
    <dgm:pt modelId="{EBD88012-EE37-451C-AD39-DA0FEE52816E}" type="pres">
      <dgm:prSet presAssocID="{EDBA198B-4AD1-431A-B6EC-16DE517FF8F0}" presName="text0" presStyleLbl="node1" presStyleIdx="2" presStyleCnt="5">
        <dgm:presLayoutVars>
          <dgm:bulletEnabled val="1"/>
        </dgm:presLayoutVars>
      </dgm:prSet>
      <dgm:spPr/>
    </dgm:pt>
    <dgm:pt modelId="{1DEADAD5-EC5F-454E-BDCC-DA3CFCC9D5DB}" type="pres">
      <dgm:prSet presAssocID="{440E5CFE-DA62-4084-9DEA-43433EFDB726}" presName="Name56" presStyleLbl="parChTrans1D2" presStyleIdx="2" presStyleCnt="4"/>
      <dgm:spPr/>
    </dgm:pt>
    <dgm:pt modelId="{930A6CF8-A4C3-4F46-B3C8-40C60E3E01A7}" type="pres">
      <dgm:prSet presAssocID="{974B0417-A151-42A5-9208-A61A10670A98}" presName="text0" presStyleLbl="node1" presStyleIdx="3" presStyleCnt="5">
        <dgm:presLayoutVars>
          <dgm:bulletEnabled val="1"/>
        </dgm:presLayoutVars>
      </dgm:prSet>
      <dgm:spPr/>
    </dgm:pt>
    <dgm:pt modelId="{F6B9C5E0-7EF1-4232-9351-57BDA22805A7}" type="pres">
      <dgm:prSet presAssocID="{244A6559-2B3E-4C62-8F7F-70663499AD45}" presName="Name56" presStyleLbl="parChTrans1D2" presStyleIdx="3" presStyleCnt="4"/>
      <dgm:spPr/>
    </dgm:pt>
    <dgm:pt modelId="{2F7F6E5E-F9D5-448D-8B3D-868E0ED91088}" type="pres">
      <dgm:prSet presAssocID="{B2414DBB-D565-4B3C-91BB-66FB8744271B}" presName="text0" presStyleLbl="node1" presStyleIdx="4" presStyleCnt="5">
        <dgm:presLayoutVars>
          <dgm:bulletEnabled val="1"/>
        </dgm:presLayoutVars>
      </dgm:prSet>
      <dgm:spPr/>
    </dgm:pt>
  </dgm:ptLst>
  <dgm:cxnLst>
    <dgm:cxn modelId="{AA51A701-4D62-4A0C-B5D6-7666EA06653F}" type="presOf" srcId="{EDBA198B-4AD1-431A-B6EC-16DE517FF8F0}" destId="{EBD88012-EE37-451C-AD39-DA0FEE52816E}" srcOrd="0" destOrd="0" presId="urn:microsoft.com/office/officeart/2008/layout/RadialCluster"/>
    <dgm:cxn modelId="{AD469F08-2AE9-4909-BD82-FBD005C6E77B}" type="presOf" srcId="{B2414DBB-D565-4B3C-91BB-66FB8744271B}" destId="{2F7F6E5E-F9D5-448D-8B3D-868E0ED91088}" srcOrd="0" destOrd="0" presId="urn:microsoft.com/office/officeart/2008/layout/RadialCluster"/>
    <dgm:cxn modelId="{48BAF50E-E51D-42AE-B114-241423A3349B}" type="presOf" srcId="{440E5CFE-DA62-4084-9DEA-43433EFDB726}" destId="{1DEADAD5-EC5F-454E-BDCC-DA3CFCC9D5DB}" srcOrd="0" destOrd="0" presId="urn:microsoft.com/office/officeart/2008/layout/RadialCluster"/>
    <dgm:cxn modelId="{8F13BF30-6DBA-4CDD-B8D7-53780485CF29}" type="presOf" srcId="{244A6559-2B3E-4C62-8F7F-70663499AD45}" destId="{F6B9C5E0-7EF1-4232-9351-57BDA22805A7}" srcOrd="0" destOrd="0" presId="urn:microsoft.com/office/officeart/2008/layout/RadialCluster"/>
    <dgm:cxn modelId="{A3DE0439-E56F-438B-B1F1-05C76BD93034}" type="presOf" srcId="{F9157D2F-FA56-46CF-B6E0-EF8EB93CAD26}" destId="{46C9BF23-F1D7-46C0-8DD5-8CB7E8E4AD4D}" srcOrd="0" destOrd="0" presId="urn:microsoft.com/office/officeart/2008/layout/RadialCluster"/>
    <dgm:cxn modelId="{3742D773-2BFD-4CEA-8547-5E3AC99F42DB}" srcId="{EEBCC7BF-B2A4-4B30-AF3F-2B71F2758EEC}" destId="{CA29C61B-6159-4757-BD98-04C3B1C15D14}" srcOrd="0" destOrd="0" parTransId="{799F391D-9B0A-4648-8B85-675F2BCBFC03}" sibTransId="{00473D0F-068D-486F-9739-CA70FD1590E2}"/>
    <dgm:cxn modelId="{7E227974-7590-438B-92AB-192A811D4B3A}" type="presOf" srcId="{EEBCC7BF-B2A4-4B30-AF3F-2B71F2758EEC}" destId="{47E087FF-FC56-402E-B07D-449F6A73EA22}" srcOrd="0" destOrd="0" presId="urn:microsoft.com/office/officeart/2008/layout/RadialCluster"/>
    <dgm:cxn modelId="{87446894-C707-4489-899E-D604434E2052}" srcId="{CA29C61B-6159-4757-BD98-04C3B1C15D14}" destId="{EDBA198B-4AD1-431A-B6EC-16DE517FF8F0}" srcOrd="1" destOrd="0" parTransId="{2AC78F15-90AC-4B5D-8EA9-7A24A652DD23}" sibTransId="{002EFBFF-23DB-4165-8A52-90C9510F654B}"/>
    <dgm:cxn modelId="{4561219A-867C-4A7E-98F2-A061980466E9}" srcId="{CA29C61B-6159-4757-BD98-04C3B1C15D14}" destId="{B2414DBB-D565-4B3C-91BB-66FB8744271B}" srcOrd="3" destOrd="0" parTransId="{244A6559-2B3E-4C62-8F7F-70663499AD45}" sibTransId="{48610F2A-7326-4F37-8BB3-52247FDF464A}"/>
    <dgm:cxn modelId="{E3737ACF-D2C7-4AFD-9F4D-144F44B2A709}" type="presOf" srcId="{2AC78F15-90AC-4B5D-8EA9-7A24A652DD23}" destId="{D9278EC4-232F-48B2-BB16-6AC6CE81C8F4}" srcOrd="0" destOrd="0" presId="urn:microsoft.com/office/officeart/2008/layout/RadialCluster"/>
    <dgm:cxn modelId="{E3F819DC-F6FE-44D9-A3B6-328D0E3DEF53}" srcId="{CA29C61B-6159-4757-BD98-04C3B1C15D14}" destId="{F9157D2F-FA56-46CF-B6E0-EF8EB93CAD26}" srcOrd="0" destOrd="0" parTransId="{6240975F-D200-4F17-A14B-15B12A9943D9}" sibTransId="{8624651B-C451-4632-A1A6-FCE94895EC21}"/>
    <dgm:cxn modelId="{537F57E3-41CE-41C8-9AE4-AD3B455D42D6}" type="presOf" srcId="{6240975F-D200-4F17-A14B-15B12A9943D9}" destId="{28860D3F-D5F0-4E58-B3C6-46F365120EFB}" srcOrd="0" destOrd="0" presId="urn:microsoft.com/office/officeart/2008/layout/RadialCluster"/>
    <dgm:cxn modelId="{F8F7ABF2-7BD1-4526-B920-AF5E0E6FA7EA}" srcId="{CA29C61B-6159-4757-BD98-04C3B1C15D14}" destId="{974B0417-A151-42A5-9208-A61A10670A98}" srcOrd="2" destOrd="0" parTransId="{440E5CFE-DA62-4084-9DEA-43433EFDB726}" sibTransId="{B3C41772-5F88-4C83-855B-5DC686B9DB75}"/>
    <dgm:cxn modelId="{30C446F6-E145-4BDA-8DD1-D412131A3969}" type="presOf" srcId="{CA29C61B-6159-4757-BD98-04C3B1C15D14}" destId="{4B06FA72-A9AB-4493-A154-AA53479CAE66}" srcOrd="0" destOrd="0" presId="urn:microsoft.com/office/officeart/2008/layout/RadialCluster"/>
    <dgm:cxn modelId="{6CD3D0FD-5829-4360-A877-421E2C26BBBD}" type="presOf" srcId="{974B0417-A151-42A5-9208-A61A10670A98}" destId="{930A6CF8-A4C3-4F46-B3C8-40C60E3E01A7}" srcOrd="0" destOrd="0" presId="urn:microsoft.com/office/officeart/2008/layout/RadialCluster"/>
    <dgm:cxn modelId="{25F86290-0A0C-404D-B0F8-5855581018A1}" type="presParOf" srcId="{47E087FF-FC56-402E-B07D-449F6A73EA22}" destId="{CB633894-5924-4222-A790-55D82ECC57FD}" srcOrd="0" destOrd="0" presId="urn:microsoft.com/office/officeart/2008/layout/RadialCluster"/>
    <dgm:cxn modelId="{2A216D23-52B9-42E4-9C18-CC03362CD28C}" type="presParOf" srcId="{CB633894-5924-4222-A790-55D82ECC57FD}" destId="{4B06FA72-A9AB-4493-A154-AA53479CAE66}" srcOrd="0" destOrd="0" presId="urn:microsoft.com/office/officeart/2008/layout/RadialCluster"/>
    <dgm:cxn modelId="{4AB3FBF3-1EFB-441F-8226-00AD389219CB}" type="presParOf" srcId="{CB633894-5924-4222-A790-55D82ECC57FD}" destId="{28860D3F-D5F0-4E58-B3C6-46F365120EFB}" srcOrd="1" destOrd="0" presId="urn:microsoft.com/office/officeart/2008/layout/RadialCluster"/>
    <dgm:cxn modelId="{B2274968-D9EB-4201-93FA-22B0600B30BF}" type="presParOf" srcId="{CB633894-5924-4222-A790-55D82ECC57FD}" destId="{46C9BF23-F1D7-46C0-8DD5-8CB7E8E4AD4D}" srcOrd="2" destOrd="0" presId="urn:microsoft.com/office/officeart/2008/layout/RadialCluster"/>
    <dgm:cxn modelId="{64A609DD-1185-4725-82CD-CCA0FC7B7FF8}" type="presParOf" srcId="{CB633894-5924-4222-A790-55D82ECC57FD}" destId="{D9278EC4-232F-48B2-BB16-6AC6CE81C8F4}" srcOrd="3" destOrd="0" presId="urn:microsoft.com/office/officeart/2008/layout/RadialCluster"/>
    <dgm:cxn modelId="{C4987F8D-48DC-444C-B2A7-92D7B9449174}" type="presParOf" srcId="{CB633894-5924-4222-A790-55D82ECC57FD}" destId="{EBD88012-EE37-451C-AD39-DA0FEE52816E}" srcOrd="4" destOrd="0" presId="urn:microsoft.com/office/officeart/2008/layout/RadialCluster"/>
    <dgm:cxn modelId="{59ACA725-206A-471D-9BFA-CA56FD527B8A}" type="presParOf" srcId="{CB633894-5924-4222-A790-55D82ECC57FD}" destId="{1DEADAD5-EC5F-454E-BDCC-DA3CFCC9D5DB}" srcOrd="5" destOrd="0" presId="urn:microsoft.com/office/officeart/2008/layout/RadialCluster"/>
    <dgm:cxn modelId="{0D8F9AFB-A140-418B-B7B8-92C1354632F0}" type="presParOf" srcId="{CB633894-5924-4222-A790-55D82ECC57FD}" destId="{930A6CF8-A4C3-4F46-B3C8-40C60E3E01A7}" srcOrd="6" destOrd="0" presId="urn:microsoft.com/office/officeart/2008/layout/RadialCluster"/>
    <dgm:cxn modelId="{B240784E-7E74-4597-805A-7CD769CB0797}" type="presParOf" srcId="{CB633894-5924-4222-A790-55D82ECC57FD}" destId="{F6B9C5E0-7EF1-4232-9351-57BDA22805A7}" srcOrd="7" destOrd="0" presId="urn:microsoft.com/office/officeart/2008/layout/RadialCluster"/>
    <dgm:cxn modelId="{B2E0F285-BFE6-4F79-ABC7-2CE82459C2D8}" type="presParOf" srcId="{CB633894-5924-4222-A790-55D82ECC57FD}" destId="{2F7F6E5E-F9D5-448D-8B3D-868E0ED9108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39A10E-2CAF-45F8-A1CD-2A577B7E88A0}" type="doc">
      <dgm:prSet loTypeId="urn:microsoft.com/office/officeart/2005/8/layout/chevron1" loCatId="process" qsTypeId="urn:microsoft.com/office/officeart/2005/8/quickstyle/3d7" qsCatId="3D" csTypeId="urn:microsoft.com/office/officeart/2005/8/colors/accent1_4" csCatId="accent1" phldr="1"/>
      <dgm:spPr/>
    </dgm:pt>
    <dgm:pt modelId="{330FF99D-787D-462A-8BE0-0207137EEBBF}">
      <dgm:prSet phldrT="[Texto]"/>
      <dgm:spPr/>
      <dgm:t>
        <a:bodyPr/>
        <a:lstStyle/>
        <a:p>
          <a:r>
            <a:rPr lang="es-MX" dirty="0"/>
            <a:t>Ingresos provenientes de PM</a:t>
          </a:r>
        </a:p>
      </dgm:t>
    </dgm:pt>
    <dgm:pt modelId="{6EF047E6-D542-4CC8-8D2E-EF765FF389DB}" type="parTrans" cxnId="{16884710-384A-4FA5-9B71-488D1CEB1627}">
      <dgm:prSet/>
      <dgm:spPr/>
      <dgm:t>
        <a:bodyPr/>
        <a:lstStyle/>
        <a:p>
          <a:endParaRPr lang="es-MX"/>
        </a:p>
      </dgm:t>
    </dgm:pt>
    <dgm:pt modelId="{9EE65C46-ECD4-49FB-AD82-CD3A8B1BB71F}" type="sibTrans" cxnId="{16884710-384A-4FA5-9B71-488D1CEB1627}">
      <dgm:prSet/>
      <dgm:spPr/>
      <dgm:t>
        <a:bodyPr/>
        <a:lstStyle/>
        <a:p>
          <a:endParaRPr lang="es-MX"/>
        </a:p>
      </dgm:t>
    </dgm:pt>
    <dgm:pt modelId="{21B6B681-86AD-4025-84AA-CA12CD5BEB1E}">
      <dgm:prSet phldrT="[Texto]"/>
      <dgm:spPr/>
      <dgm:t>
        <a:bodyPr/>
        <a:lstStyle/>
        <a:p>
          <a:r>
            <a:rPr lang="es-MX" dirty="0"/>
            <a:t>Retención de ISR</a:t>
          </a:r>
        </a:p>
      </dgm:t>
    </dgm:pt>
    <dgm:pt modelId="{1DCFB80B-4E93-4641-B861-330D4F24FC2E}" type="parTrans" cxnId="{CB531FAD-87DB-4319-971B-C6DABE655FC1}">
      <dgm:prSet/>
      <dgm:spPr/>
      <dgm:t>
        <a:bodyPr/>
        <a:lstStyle/>
        <a:p>
          <a:endParaRPr lang="es-MX"/>
        </a:p>
      </dgm:t>
    </dgm:pt>
    <dgm:pt modelId="{9E711E69-9C5A-4113-BEFB-93E20771D7AB}" type="sibTrans" cxnId="{CB531FAD-87DB-4319-971B-C6DABE655FC1}">
      <dgm:prSet/>
      <dgm:spPr/>
      <dgm:t>
        <a:bodyPr/>
        <a:lstStyle/>
        <a:p>
          <a:endParaRPr lang="es-MX"/>
        </a:p>
      </dgm:t>
    </dgm:pt>
    <dgm:pt modelId="{328FD267-FDA4-463F-88A6-1F39132BA358}">
      <dgm:prSet phldrT="[Texto]"/>
      <dgm:spPr/>
      <dgm:t>
        <a:bodyPr/>
        <a:lstStyle/>
        <a:p>
          <a:r>
            <a:rPr lang="es-MX" dirty="0"/>
            <a:t>1.25%</a:t>
          </a:r>
        </a:p>
      </dgm:t>
    </dgm:pt>
    <dgm:pt modelId="{1F3B9BBA-8970-4298-89E4-239C48F0B1F9}" type="parTrans" cxnId="{4237389B-DC82-4EE2-872A-B7935A7A53D0}">
      <dgm:prSet/>
      <dgm:spPr/>
      <dgm:t>
        <a:bodyPr/>
        <a:lstStyle/>
        <a:p>
          <a:endParaRPr lang="es-MX"/>
        </a:p>
      </dgm:t>
    </dgm:pt>
    <dgm:pt modelId="{9EDD3496-8599-4469-BB21-8EDD106A0381}" type="sibTrans" cxnId="{4237389B-DC82-4EE2-872A-B7935A7A53D0}">
      <dgm:prSet/>
      <dgm:spPr/>
      <dgm:t>
        <a:bodyPr/>
        <a:lstStyle/>
        <a:p>
          <a:endParaRPr lang="es-MX"/>
        </a:p>
      </dgm:t>
    </dgm:pt>
    <dgm:pt modelId="{D01A39BB-C71B-4F82-963F-7D1E2EED562C}" type="pres">
      <dgm:prSet presAssocID="{FD39A10E-2CAF-45F8-A1CD-2A577B7E88A0}" presName="Name0" presStyleCnt="0">
        <dgm:presLayoutVars>
          <dgm:dir/>
          <dgm:animLvl val="lvl"/>
          <dgm:resizeHandles val="exact"/>
        </dgm:presLayoutVars>
      </dgm:prSet>
      <dgm:spPr/>
    </dgm:pt>
    <dgm:pt modelId="{5744B714-843A-4156-9FC8-08FE917AD134}" type="pres">
      <dgm:prSet presAssocID="{330FF99D-787D-462A-8BE0-0207137EEB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F3EDA7-1127-48AB-A573-8BBD13568424}" type="pres">
      <dgm:prSet presAssocID="{9EE65C46-ECD4-49FB-AD82-CD3A8B1BB71F}" presName="parTxOnlySpace" presStyleCnt="0"/>
      <dgm:spPr/>
    </dgm:pt>
    <dgm:pt modelId="{067F36CE-E209-4827-8E35-589D03F9021F}" type="pres">
      <dgm:prSet presAssocID="{21B6B681-86AD-4025-84AA-CA12CD5BEB1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02A39D0-1EBA-4407-A424-3758CA1BA046}" type="pres">
      <dgm:prSet presAssocID="{9E711E69-9C5A-4113-BEFB-93E20771D7AB}" presName="parTxOnlySpace" presStyleCnt="0"/>
      <dgm:spPr/>
    </dgm:pt>
    <dgm:pt modelId="{84D11786-88B6-4D49-9A88-08E953E4D9B6}" type="pres">
      <dgm:prSet presAssocID="{328FD267-FDA4-463F-88A6-1F39132BA35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16884710-384A-4FA5-9B71-488D1CEB1627}" srcId="{FD39A10E-2CAF-45F8-A1CD-2A577B7E88A0}" destId="{330FF99D-787D-462A-8BE0-0207137EEBBF}" srcOrd="0" destOrd="0" parTransId="{6EF047E6-D542-4CC8-8D2E-EF765FF389DB}" sibTransId="{9EE65C46-ECD4-49FB-AD82-CD3A8B1BB71F}"/>
    <dgm:cxn modelId="{C2C08215-0AFC-444F-82EB-9A84C1B34C7E}" type="presOf" srcId="{330FF99D-787D-462A-8BE0-0207137EEBBF}" destId="{5744B714-843A-4156-9FC8-08FE917AD134}" srcOrd="0" destOrd="0" presId="urn:microsoft.com/office/officeart/2005/8/layout/chevron1"/>
    <dgm:cxn modelId="{8D653E8D-06EE-4480-B822-AE22EFB1A9D1}" type="presOf" srcId="{21B6B681-86AD-4025-84AA-CA12CD5BEB1E}" destId="{067F36CE-E209-4827-8E35-589D03F9021F}" srcOrd="0" destOrd="0" presId="urn:microsoft.com/office/officeart/2005/8/layout/chevron1"/>
    <dgm:cxn modelId="{22489A91-363B-4B9C-8465-2EA8624FE154}" type="presOf" srcId="{328FD267-FDA4-463F-88A6-1F39132BA358}" destId="{84D11786-88B6-4D49-9A88-08E953E4D9B6}" srcOrd="0" destOrd="0" presId="urn:microsoft.com/office/officeart/2005/8/layout/chevron1"/>
    <dgm:cxn modelId="{C1409194-89DD-40BD-A24F-2E61DA16070F}" type="presOf" srcId="{FD39A10E-2CAF-45F8-A1CD-2A577B7E88A0}" destId="{D01A39BB-C71B-4F82-963F-7D1E2EED562C}" srcOrd="0" destOrd="0" presId="urn:microsoft.com/office/officeart/2005/8/layout/chevron1"/>
    <dgm:cxn modelId="{4237389B-DC82-4EE2-872A-B7935A7A53D0}" srcId="{FD39A10E-2CAF-45F8-A1CD-2A577B7E88A0}" destId="{328FD267-FDA4-463F-88A6-1F39132BA358}" srcOrd="2" destOrd="0" parTransId="{1F3B9BBA-8970-4298-89E4-239C48F0B1F9}" sibTransId="{9EDD3496-8599-4469-BB21-8EDD106A0381}"/>
    <dgm:cxn modelId="{CB531FAD-87DB-4319-971B-C6DABE655FC1}" srcId="{FD39A10E-2CAF-45F8-A1CD-2A577B7E88A0}" destId="{21B6B681-86AD-4025-84AA-CA12CD5BEB1E}" srcOrd="1" destOrd="0" parTransId="{1DCFB80B-4E93-4641-B861-330D4F24FC2E}" sibTransId="{9E711E69-9C5A-4113-BEFB-93E20771D7AB}"/>
    <dgm:cxn modelId="{B1F1F604-7959-4B4E-83B6-CFDEA94DE522}" type="presParOf" srcId="{D01A39BB-C71B-4F82-963F-7D1E2EED562C}" destId="{5744B714-843A-4156-9FC8-08FE917AD134}" srcOrd="0" destOrd="0" presId="urn:microsoft.com/office/officeart/2005/8/layout/chevron1"/>
    <dgm:cxn modelId="{A4C3C781-A8FB-4C16-BCE1-05D8C07E81A9}" type="presParOf" srcId="{D01A39BB-C71B-4F82-963F-7D1E2EED562C}" destId="{47F3EDA7-1127-48AB-A573-8BBD13568424}" srcOrd="1" destOrd="0" presId="urn:microsoft.com/office/officeart/2005/8/layout/chevron1"/>
    <dgm:cxn modelId="{CC386126-06F7-4E07-B849-706CF464593B}" type="presParOf" srcId="{D01A39BB-C71B-4F82-963F-7D1E2EED562C}" destId="{067F36CE-E209-4827-8E35-589D03F9021F}" srcOrd="2" destOrd="0" presId="urn:microsoft.com/office/officeart/2005/8/layout/chevron1"/>
    <dgm:cxn modelId="{523FA74C-E79B-482D-8C57-7504CF6EC9C2}" type="presParOf" srcId="{D01A39BB-C71B-4F82-963F-7D1E2EED562C}" destId="{502A39D0-1EBA-4407-A424-3758CA1BA046}" srcOrd="3" destOrd="0" presId="urn:microsoft.com/office/officeart/2005/8/layout/chevron1"/>
    <dgm:cxn modelId="{C13F68AA-B0A6-4E02-81F6-83288E7546FF}" type="presParOf" srcId="{D01A39BB-C71B-4F82-963F-7D1E2EED562C}" destId="{84D11786-88B6-4D49-9A88-08E953E4D9B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EB4D30-AF71-49EA-B4FA-98D97E8E396C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4BD16E5B-A1AD-4FB6-9B8B-8D8C6F7A51CB}">
      <dgm:prSet phldrT="[Texto]"/>
      <dgm:spPr/>
      <dgm:t>
        <a:bodyPr/>
        <a:lstStyle/>
        <a:p>
          <a:r>
            <a:rPr lang="es-MX" dirty="0"/>
            <a:t>Obligaciones</a:t>
          </a:r>
        </a:p>
      </dgm:t>
    </dgm:pt>
    <dgm:pt modelId="{904F547F-9E29-40FE-91E0-7BAD59D1C820}" type="parTrans" cxnId="{3AAC8AB2-A983-4314-B100-CEAF210C98C8}">
      <dgm:prSet/>
      <dgm:spPr/>
      <dgm:t>
        <a:bodyPr/>
        <a:lstStyle/>
        <a:p>
          <a:endParaRPr lang="es-MX"/>
        </a:p>
      </dgm:t>
    </dgm:pt>
    <dgm:pt modelId="{1B1E4FA9-8E81-4621-B063-8D0382773CAA}" type="sibTrans" cxnId="{3AAC8AB2-A983-4314-B100-CEAF210C98C8}">
      <dgm:prSet/>
      <dgm:spPr/>
      <dgm:t>
        <a:bodyPr/>
        <a:lstStyle/>
        <a:p>
          <a:endParaRPr lang="es-MX"/>
        </a:p>
      </dgm:t>
    </dgm:pt>
    <dgm:pt modelId="{D95CD360-ABC2-4C11-80F3-B495C6786960}">
      <dgm:prSet phldrT="[Texto]"/>
      <dgm:spPr/>
      <dgm:t>
        <a:bodyPr/>
        <a:lstStyle/>
        <a:p>
          <a:r>
            <a:rPr lang="es-MX" dirty="0"/>
            <a:t>Inscripción en el RFC</a:t>
          </a:r>
        </a:p>
      </dgm:t>
    </dgm:pt>
    <dgm:pt modelId="{6BEFF4CC-B4B7-4CEA-992F-D227656AF2E1}" type="parTrans" cxnId="{C3826204-0FD4-4647-9AAC-9DD912E157F0}">
      <dgm:prSet/>
      <dgm:spPr/>
      <dgm:t>
        <a:bodyPr/>
        <a:lstStyle/>
        <a:p>
          <a:endParaRPr lang="es-MX"/>
        </a:p>
      </dgm:t>
    </dgm:pt>
    <dgm:pt modelId="{BEDE632D-31E5-434E-A8CA-C61777D40FD4}" type="sibTrans" cxnId="{C3826204-0FD4-4647-9AAC-9DD912E157F0}">
      <dgm:prSet/>
      <dgm:spPr/>
      <dgm:t>
        <a:bodyPr/>
        <a:lstStyle/>
        <a:p>
          <a:endParaRPr lang="es-MX"/>
        </a:p>
      </dgm:t>
    </dgm:pt>
    <dgm:pt modelId="{522FC7C9-D15A-4F4C-9764-2252594C1CA5}">
      <dgm:prSet phldrT="[Texto]"/>
      <dgm:spPr/>
      <dgm:t>
        <a:bodyPr/>
        <a:lstStyle/>
        <a:p>
          <a:r>
            <a:rPr lang="es-MX" dirty="0"/>
            <a:t>Tener FIEL</a:t>
          </a:r>
        </a:p>
      </dgm:t>
    </dgm:pt>
    <dgm:pt modelId="{19329B2D-D18D-4EDD-8ECE-6C1A29E7EE49}" type="parTrans" cxnId="{592A6B31-1F14-4A6F-96B3-53BC8E22D227}">
      <dgm:prSet/>
      <dgm:spPr/>
      <dgm:t>
        <a:bodyPr/>
        <a:lstStyle/>
        <a:p>
          <a:endParaRPr lang="es-MX"/>
        </a:p>
      </dgm:t>
    </dgm:pt>
    <dgm:pt modelId="{57BE8E4C-BB0C-49F1-B133-F9B52A308854}" type="sibTrans" cxnId="{592A6B31-1F14-4A6F-96B3-53BC8E22D227}">
      <dgm:prSet/>
      <dgm:spPr/>
      <dgm:t>
        <a:bodyPr/>
        <a:lstStyle/>
        <a:p>
          <a:endParaRPr lang="es-MX"/>
        </a:p>
      </dgm:t>
    </dgm:pt>
    <dgm:pt modelId="{7F4C0AEB-4255-4BAF-9569-9D1B3964F80E}">
      <dgm:prSet phldrT="[Texto]"/>
      <dgm:spPr/>
      <dgm:t>
        <a:bodyPr/>
        <a:lstStyle/>
        <a:p>
          <a:r>
            <a:rPr lang="es-MX" dirty="0"/>
            <a:t>Tener activo el BT</a:t>
          </a:r>
        </a:p>
      </dgm:t>
    </dgm:pt>
    <dgm:pt modelId="{A0E6A00C-BD11-4517-9F7B-D736CEAF7194}" type="parTrans" cxnId="{3976A8AB-E54C-4E1E-BB30-DD6E8B4355D5}">
      <dgm:prSet/>
      <dgm:spPr/>
      <dgm:t>
        <a:bodyPr/>
        <a:lstStyle/>
        <a:p>
          <a:endParaRPr lang="es-MX"/>
        </a:p>
      </dgm:t>
    </dgm:pt>
    <dgm:pt modelId="{83FAC172-905E-4CF9-9F0D-67A222D57F68}" type="sibTrans" cxnId="{3976A8AB-E54C-4E1E-BB30-DD6E8B4355D5}">
      <dgm:prSet/>
      <dgm:spPr/>
      <dgm:t>
        <a:bodyPr/>
        <a:lstStyle/>
        <a:p>
          <a:endParaRPr lang="es-MX"/>
        </a:p>
      </dgm:t>
    </dgm:pt>
    <dgm:pt modelId="{3765DECC-2E75-40A9-9346-4E3A9F83F50B}">
      <dgm:prSet phldrT="[Texto]"/>
      <dgm:spPr/>
      <dgm:t>
        <a:bodyPr/>
        <a:lstStyle/>
        <a:p>
          <a:r>
            <a:rPr lang="es-MX" dirty="0"/>
            <a:t>Emitir CFDIS</a:t>
          </a:r>
        </a:p>
      </dgm:t>
    </dgm:pt>
    <dgm:pt modelId="{A9A75C90-11A3-4CA5-B70B-AC1B7572CF30}" type="parTrans" cxnId="{328FCA69-C8A3-4242-8493-A109A445DD1D}">
      <dgm:prSet/>
      <dgm:spPr/>
      <dgm:t>
        <a:bodyPr/>
        <a:lstStyle/>
        <a:p>
          <a:endParaRPr lang="es-MX"/>
        </a:p>
      </dgm:t>
    </dgm:pt>
    <dgm:pt modelId="{A2373FB3-05D2-4060-9A31-0EC553353059}" type="sibTrans" cxnId="{328FCA69-C8A3-4242-8493-A109A445DD1D}">
      <dgm:prSet/>
      <dgm:spPr/>
      <dgm:t>
        <a:bodyPr/>
        <a:lstStyle/>
        <a:p>
          <a:endParaRPr lang="es-MX"/>
        </a:p>
      </dgm:t>
    </dgm:pt>
    <dgm:pt modelId="{2DC95E01-A2CB-4D16-AB29-FF29F7D80C0A}">
      <dgm:prSet phldrT="[Texto]"/>
      <dgm:spPr/>
      <dgm:t>
        <a:bodyPr/>
        <a:lstStyle/>
        <a:p>
          <a:r>
            <a:rPr lang="es-MX" dirty="0"/>
            <a:t>Solicitar CFDIS de sus gastos e inversiones</a:t>
          </a:r>
        </a:p>
      </dgm:t>
    </dgm:pt>
    <dgm:pt modelId="{599AF04B-5A6D-4EE9-BB4A-67A776BF9F7D}" type="parTrans" cxnId="{E28C17F4-0AD2-4D3C-8B61-A7EF0C9CBB67}">
      <dgm:prSet/>
      <dgm:spPr/>
      <dgm:t>
        <a:bodyPr/>
        <a:lstStyle/>
        <a:p>
          <a:endParaRPr lang="es-MX"/>
        </a:p>
      </dgm:t>
    </dgm:pt>
    <dgm:pt modelId="{4056B7A4-602E-4356-B1A4-3F2735EC9C68}" type="sibTrans" cxnId="{E28C17F4-0AD2-4D3C-8B61-A7EF0C9CBB67}">
      <dgm:prSet/>
      <dgm:spPr/>
      <dgm:t>
        <a:bodyPr/>
        <a:lstStyle/>
        <a:p>
          <a:endParaRPr lang="es-MX"/>
        </a:p>
      </dgm:t>
    </dgm:pt>
    <dgm:pt modelId="{8AA8D83A-799E-473C-856D-F81D70838CAA}">
      <dgm:prSet phldrT="[Texto]"/>
      <dgm:spPr/>
      <dgm:t>
        <a:bodyPr/>
        <a:lstStyle/>
        <a:p>
          <a:r>
            <a:rPr lang="es-MX" dirty="0"/>
            <a:t>por todos sus ingresos cobrados</a:t>
          </a:r>
        </a:p>
      </dgm:t>
    </dgm:pt>
    <dgm:pt modelId="{430E9F97-C62D-422A-8DA9-D29D80E15E3D}" type="parTrans" cxnId="{DF428C0B-A917-4422-9A95-216DD84F62CA}">
      <dgm:prSet/>
      <dgm:spPr/>
      <dgm:t>
        <a:bodyPr/>
        <a:lstStyle/>
        <a:p>
          <a:endParaRPr lang="es-MX"/>
        </a:p>
      </dgm:t>
    </dgm:pt>
    <dgm:pt modelId="{5C984145-E1F4-4222-842F-F76896BAF7E6}" type="sibTrans" cxnId="{DF428C0B-A917-4422-9A95-216DD84F62CA}">
      <dgm:prSet/>
      <dgm:spPr/>
      <dgm:t>
        <a:bodyPr/>
        <a:lstStyle/>
        <a:p>
          <a:endParaRPr lang="es-MX"/>
        </a:p>
      </dgm:t>
    </dgm:pt>
    <dgm:pt modelId="{19186A78-FC18-4762-915A-04458B8511C6}">
      <dgm:prSet phldrT="[Texto]"/>
      <dgm:spPr/>
      <dgm:t>
        <a:bodyPr/>
        <a:lstStyle/>
        <a:p>
          <a:r>
            <a:rPr lang="es-MX" dirty="0"/>
            <a:t>Empleados</a:t>
          </a:r>
        </a:p>
      </dgm:t>
    </dgm:pt>
    <dgm:pt modelId="{8D7DC027-5C0D-4C2C-9680-7A421DE652AC}" type="parTrans" cxnId="{0EC19216-E249-424C-B546-852A6CB9DB9C}">
      <dgm:prSet/>
      <dgm:spPr/>
      <dgm:t>
        <a:bodyPr/>
        <a:lstStyle/>
        <a:p>
          <a:endParaRPr lang="es-MX"/>
        </a:p>
      </dgm:t>
    </dgm:pt>
    <dgm:pt modelId="{E9ED803F-74F7-4671-823A-0857F9DC7751}" type="sibTrans" cxnId="{0EC19216-E249-424C-B546-852A6CB9DB9C}">
      <dgm:prSet/>
      <dgm:spPr/>
      <dgm:t>
        <a:bodyPr/>
        <a:lstStyle/>
        <a:p>
          <a:endParaRPr lang="es-MX"/>
        </a:p>
      </dgm:t>
    </dgm:pt>
    <dgm:pt modelId="{7F64196D-5055-4F16-9874-1173E66F8764}">
      <dgm:prSet phldrT="[Texto]"/>
      <dgm:spPr/>
      <dgm:t>
        <a:bodyPr/>
        <a:lstStyle/>
        <a:p>
          <a:r>
            <a:rPr lang="es-MX" dirty="0"/>
            <a:t>Entregarlos a los clientes que lo soliciten</a:t>
          </a:r>
        </a:p>
      </dgm:t>
    </dgm:pt>
    <dgm:pt modelId="{C7F1946E-5FEF-4A84-B42C-966793A642F6}" type="parTrans" cxnId="{37BFE141-B3D6-4701-A469-10550A9BB9CF}">
      <dgm:prSet/>
      <dgm:spPr/>
      <dgm:t>
        <a:bodyPr/>
        <a:lstStyle/>
        <a:p>
          <a:endParaRPr lang="es-MX"/>
        </a:p>
      </dgm:t>
    </dgm:pt>
    <dgm:pt modelId="{0FD92CCC-7716-42DB-8D13-5DB788C573C7}" type="sibTrans" cxnId="{37BFE141-B3D6-4701-A469-10550A9BB9CF}">
      <dgm:prSet/>
      <dgm:spPr/>
      <dgm:t>
        <a:bodyPr/>
        <a:lstStyle/>
        <a:p>
          <a:endParaRPr lang="es-MX"/>
        </a:p>
      </dgm:t>
    </dgm:pt>
    <dgm:pt modelId="{69957576-9354-44DA-B0D2-438915885F46}">
      <dgm:prSet phldrT="[Texto]"/>
      <dgm:spPr/>
      <dgm:t>
        <a:bodyPr/>
        <a:lstStyle/>
        <a:p>
          <a:r>
            <a:rPr lang="es-MX" dirty="0"/>
            <a:t>En caso contrario se debe expedir CFDI global con RFC genérico</a:t>
          </a:r>
        </a:p>
      </dgm:t>
    </dgm:pt>
    <dgm:pt modelId="{5366B553-C30E-4420-8E79-182F79836CA4}" type="parTrans" cxnId="{0F4CD57F-355C-445D-B7D7-9AB2EA4F9949}">
      <dgm:prSet/>
      <dgm:spPr/>
      <dgm:t>
        <a:bodyPr/>
        <a:lstStyle/>
        <a:p>
          <a:endParaRPr lang="es-MX"/>
        </a:p>
      </dgm:t>
    </dgm:pt>
    <dgm:pt modelId="{B96E878D-5DDF-435B-8A57-360BAB127A1C}" type="sibTrans" cxnId="{0F4CD57F-355C-445D-B7D7-9AB2EA4F9949}">
      <dgm:prSet/>
      <dgm:spPr/>
      <dgm:t>
        <a:bodyPr/>
        <a:lstStyle/>
        <a:p>
          <a:endParaRPr lang="es-MX"/>
        </a:p>
      </dgm:t>
    </dgm:pt>
    <dgm:pt modelId="{4425318A-0BCE-46EF-BD0D-C34F5EE897A8}">
      <dgm:prSet phldrT="[Texto]"/>
      <dgm:spPr/>
      <dgm:t>
        <a:bodyPr/>
        <a:lstStyle/>
        <a:p>
          <a:r>
            <a:rPr lang="es-MX" dirty="0"/>
            <a:t>Puede ser cancelado sólo en el mismo mes de expedición</a:t>
          </a:r>
        </a:p>
      </dgm:t>
    </dgm:pt>
    <dgm:pt modelId="{9AEB6FFB-B4F3-49A0-9D74-E8D916722C72}" type="parTrans" cxnId="{9C362C0C-2AA1-4B60-BDDB-315C000D6172}">
      <dgm:prSet/>
      <dgm:spPr/>
      <dgm:t>
        <a:bodyPr/>
        <a:lstStyle/>
        <a:p>
          <a:endParaRPr lang="es-MX"/>
        </a:p>
      </dgm:t>
    </dgm:pt>
    <dgm:pt modelId="{9D1F0CD1-06D0-498C-862B-F09F33286AF1}" type="sibTrans" cxnId="{9C362C0C-2AA1-4B60-BDDB-315C000D6172}">
      <dgm:prSet/>
      <dgm:spPr/>
      <dgm:t>
        <a:bodyPr/>
        <a:lstStyle/>
        <a:p>
          <a:endParaRPr lang="es-MX"/>
        </a:p>
      </dgm:t>
    </dgm:pt>
    <dgm:pt modelId="{96A42B3A-3D4B-429C-9993-0DF508E96285}">
      <dgm:prSet phldrT="[Texto]"/>
      <dgm:spPr/>
      <dgm:t>
        <a:bodyPr/>
        <a:lstStyle/>
        <a:p>
          <a:r>
            <a:rPr lang="es-MX" dirty="0"/>
            <a:t>Emitir CFDI</a:t>
          </a:r>
        </a:p>
      </dgm:t>
    </dgm:pt>
    <dgm:pt modelId="{EBF22350-118A-4CA6-A07A-25B9D55D93EF}" type="parTrans" cxnId="{7469732C-65F4-4B21-B3CF-3A974F3539B2}">
      <dgm:prSet/>
      <dgm:spPr/>
      <dgm:t>
        <a:bodyPr/>
        <a:lstStyle/>
        <a:p>
          <a:endParaRPr lang="es-MX"/>
        </a:p>
      </dgm:t>
    </dgm:pt>
    <dgm:pt modelId="{23897FF7-8C9A-4455-A449-6C8D7BF88EBD}" type="sibTrans" cxnId="{7469732C-65F4-4B21-B3CF-3A974F3539B2}">
      <dgm:prSet/>
      <dgm:spPr/>
      <dgm:t>
        <a:bodyPr/>
        <a:lstStyle/>
        <a:p>
          <a:endParaRPr lang="es-MX"/>
        </a:p>
      </dgm:t>
    </dgm:pt>
    <dgm:pt modelId="{24F3BCF4-4AB4-4A5B-AE48-70F7704106D7}">
      <dgm:prSet phldrT="[Texto]"/>
      <dgm:spPr/>
      <dgm:t>
        <a:bodyPr/>
        <a:lstStyle/>
        <a:p>
          <a:r>
            <a:rPr lang="es-MX" dirty="0"/>
            <a:t>Efectuar retenciones</a:t>
          </a:r>
        </a:p>
      </dgm:t>
    </dgm:pt>
    <dgm:pt modelId="{AE3FD0D8-6BCC-4376-9606-0F04C0ACD8EA}" type="parTrans" cxnId="{6E984F89-9A23-4C04-8B45-BAD3AD7DBD24}">
      <dgm:prSet/>
      <dgm:spPr/>
      <dgm:t>
        <a:bodyPr/>
        <a:lstStyle/>
        <a:p>
          <a:endParaRPr lang="es-MX"/>
        </a:p>
      </dgm:t>
    </dgm:pt>
    <dgm:pt modelId="{39D1C99C-B570-4B6E-A3C9-2574DCA1168C}" type="sibTrans" cxnId="{6E984F89-9A23-4C04-8B45-BAD3AD7DBD24}">
      <dgm:prSet/>
      <dgm:spPr/>
      <dgm:t>
        <a:bodyPr/>
        <a:lstStyle/>
        <a:p>
          <a:endParaRPr lang="es-MX"/>
        </a:p>
      </dgm:t>
    </dgm:pt>
    <dgm:pt modelId="{8E73F769-6B52-46BE-8649-90C67F4A9FBD}">
      <dgm:prSet phldrT="[Texto]"/>
      <dgm:spPr/>
      <dgm:t>
        <a:bodyPr/>
        <a:lstStyle/>
        <a:p>
          <a:r>
            <a:rPr lang="es-MX" dirty="0"/>
            <a:t>Enterarlas mensualmente</a:t>
          </a:r>
        </a:p>
      </dgm:t>
    </dgm:pt>
    <dgm:pt modelId="{19953EFF-31D2-4218-9D37-27434CEDE581}" type="parTrans" cxnId="{D814E757-F47F-46E7-93FF-202A9D843EBE}">
      <dgm:prSet/>
      <dgm:spPr/>
      <dgm:t>
        <a:bodyPr/>
        <a:lstStyle/>
        <a:p>
          <a:endParaRPr lang="es-MX"/>
        </a:p>
      </dgm:t>
    </dgm:pt>
    <dgm:pt modelId="{8B439160-A877-496B-91CD-48F5B59C0AD2}" type="sibTrans" cxnId="{D814E757-F47F-46E7-93FF-202A9D843EBE}">
      <dgm:prSet/>
      <dgm:spPr/>
      <dgm:t>
        <a:bodyPr/>
        <a:lstStyle/>
        <a:p>
          <a:endParaRPr lang="es-MX"/>
        </a:p>
      </dgm:t>
    </dgm:pt>
    <dgm:pt modelId="{7F92348E-2CAD-447F-979F-5437DE07C78C}">
      <dgm:prSet phldrT="[Texto]"/>
      <dgm:spPr/>
      <dgm:t>
        <a:bodyPr/>
        <a:lstStyle/>
        <a:p>
          <a:r>
            <a:rPr lang="es-MX" dirty="0"/>
            <a:t>Presentar su pago provisional mensual</a:t>
          </a:r>
        </a:p>
      </dgm:t>
    </dgm:pt>
    <dgm:pt modelId="{23E65AFC-D013-46AB-BF64-B3D7015B7280}" type="parTrans" cxnId="{55BEB08B-B19C-4826-A10F-CC12FFD9454C}">
      <dgm:prSet/>
      <dgm:spPr/>
      <dgm:t>
        <a:bodyPr/>
        <a:lstStyle/>
        <a:p>
          <a:endParaRPr lang="es-MX"/>
        </a:p>
      </dgm:t>
    </dgm:pt>
    <dgm:pt modelId="{4311D249-D248-498A-BB0C-6D85CB9D0CB3}" type="sibTrans" cxnId="{55BEB08B-B19C-4826-A10F-CC12FFD9454C}">
      <dgm:prSet/>
      <dgm:spPr/>
      <dgm:t>
        <a:bodyPr/>
        <a:lstStyle/>
        <a:p>
          <a:endParaRPr lang="es-MX"/>
        </a:p>
      </dgm:t>
    </dgm:pt>
    <dgm:pt modelId="{80EED011-6BD0-495F-99F8-DE3A084BB7C3}">
      <dgm:prSet phldrT="[Texto]"/>
      <dgm:spPr/>
      <dgm:t>
        <a:bodyPr/>
        <a:lstStyle/>
        <a:p>
          <a:r>
            <a:rPr lang="es-MX" dirty="0"/>
            <a:t>Presentar declaración anual</a:t>
          </a:r>
        </a:p>
      </dgm:t>
    </dgm:pt>
    <dgm:pt modelId="{EA85CE9A-FC58-43C2-A193-F21C6BAA046D}" type="parTrans" cxnId="{D0EE0C59-08BB-4B9B-8B85-DA099251C587}">
      <dgm:prSet/>
      <dgm:spPr/>
      <dgm:t>
        <a:bodyPr/>
        <a:lstStyle/>
        <a:p>
          <a:endParaRPr lang="es-MX"/>
        </a:p>
      </dgm:t>
    </dgm:pt>
    <dgm:pt modelId="{09E3B403-0114-484B-BF3B-2C9890CABE58}" type="sibTrans" cxnId="{D0EE0C59-08BB-4B9B-8B85-DA099251C587}">
      <dgm:prSet/>
      <dgm:spPr/>
      <dgm:t>
        <a:bodyPr/>
        <a:lstStyle/>
        <a:p>
          <a:endParaRPr lang="es-MX"/>
        </a:p>
      </dgm:t>
    </dgm:pt>
    <dgm:pt modelId="{402CFACE-12B0-40F7-9F81-6588A4342954}" type="pres">
      <dgm:prSet presAssocID="{90EB4D30-AF71-49EA-B4FA-98D97E8E39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FDE37E-17D9-4362-858C-15F1BEECC084}" type="pres">
      <dgm:prSet presAssocID="{4BD16E5B-A1AD-4FB6-9B8B-8D8C6F7A51CB}" presName="root1" presStyleCnt="0"/>
      <dgm:spPr/>
    </dgm:pt>
    <dgm:pt modelId="{6943ACF8-F3D2-4AC6-9A03-29D009D886C0}" type="pres">
      <dgm:prSet presAssocID="{4BD16E5B-A1AD-4FB6-9B8B-8D8C6F7A51CB}" presName="LevelOneTextNode" presStyleLbl="node0" presStyleIdx="0" presStyleCnt="1">
        <dgm:presLayoutVars>
          <dgm:chPref val="3"/>
        </dgm:presLayoutVars>
      </dgm:prSet>
      <dgm:spPr/>
    </dgm:pt>
    <dgm:pt modelId="{6BB0E861-DA6E-48A8-B37A-7DD6B330D5EF}" type="pres">
      <dgm:prSet presAssocID="{4BD16E5B-A1AD-4FB6-9B8B-8D8C6F7A51CB}" presName="level2hierChild" presStyleCnt="0"/>
      <dgm:spPr/>
    </dgm:pt>
    <dgm:pt modelId="{01B15776-002A-4399-8D02-E270397CF40F}" type="pres">
      <dgm:prSet presAssocID="{6BEFF4CC-B4B7-4CEA-992F-D227656AF2E1}" presName="conn2-1" presStyleLbl="parChTrans1D2" presStyleIdx="0" presStyleCnt="8"/>
      <dgm:spPr/>
    </dgm:pt>
    <dgm:pt modelId="{7FA38E7F-D739-4A06-A202-9E2DA8BC6A30}" type="pres">
      <dgm:prSet presAssocID="{6BEFF4CC-B4B7-4CEA-992F-D227656AF2E1}" presName="connTx" presStyleLbl="parChTrans1D2" presStyleIdx="0" presStyleCnt="8"/>
      <dgm:spPr/>
    </dgm:pt>
    <dgm:pt modelId="{0C373766-2551-4830-8D32-6726BDF939D1}" type="pres">
      <dgm:prSet presAssocID="{D95CD360-ABC2-4C11-80F3-B495C6786960}" presName="root2" presStyleCnt="0"/>
      <dgm:spPr/>
    </dgm:pt>
    <dgm:pt modelId="{94C35CC1-0506-4D2E-9AC5-A82725F38D02}" type="pres">
      <dgm:prSet presAssocID="{D95CD360-ABC2-4C11-80F3-B495C6786960}" presName="LevelTwoTextNode" presStyleLbl="node2" presStyleIdx="0" presStyleCnt="8">
        <dgm:presLayoutVars>
          <dgm:chPref val="3"/>
        </dgm:presLayoutVars>
      </dgm:prSet>
      <dgm:spPr/>
    </dgm:pt>
    <dgm:pt modelId="{FD1574AF-A7F1-4AA2-9E2E-5DA56F2AFC9D}" type="pres">
      <dgm:prSet presAssocID="{D95CD360-ABC2-4C11-80F3-B495C6786960}" presName="level3hierChild" presStyleCnt="0"/>
      <dgm:spPr/>
    </dgm:pt>
    <dgm:pt modelId="{B41D142A-0BBA-48C5-8D99-0E679F34F20C}" type="pres">
      <dgm:prSet presAssocID="{19329B2D-D18D-4EDD-8ECE-6C1A29E7EE49}" presName="conn2-1" presStyleLbl="parChTrans1D2" presStyleIdx="1" presStyleCnt="8"/>
      <dgm:spPr/>
    </dgm:pt>
    <dgm:pt modelId="{BA1CD963-49B5-4546-B5E3-8DE041CC1CF3}" type="pres">
      <dgm:prSet presAssocID="{19329B2D-D18D-4EDD-8ECE-6C1A29E7EE49}" presName="connTx" presStyleLbl="parChTrans1D2" presStyleIdx="1" presStyleCnt="8"/>
      <dgm:spPr/>
    </dgm:pt>
    <dgm:pt modelId="{EEC41554-F1CD-42E7-BFA5-D1F2602FADA3}" type="pres">
      <dgm:prSet presAssocID="{522FC7C9-D15A-4F4C-9764-2252594C1CA5}" presName="root2" presStyleCnt="0"/>
      <dgm:spPr/>
    </dgm:pt>
    <dgm:pt modelId="{746699A5-CF4C-4D10-BC67-161AB30C18E4}" type="pres">
      <dgm:prSet presAssocID="{522FC7C9-D15A-4F4C-9764-2252594C1CA5}" presName="LevelTwoTextNode" presStyleLbl="node2" presStyleIdx="1" presStyleCnt="8">
        <dgm:presLayoutVars>
          <dgm:chPref val="3"/>
        </dgm:presLayoutVars>
      </dgm:prSet>
      <dgm:spPr/>
    </dgm:pt>
    <dgm:pt modelId="{3A636165-58FA-4329-B131-AE603153AB62}" type="pres">
      <dgm:prSet presAssocID="{522FC7C9-D15A-4F4C-9764-2252594C1CA5}" presName="level3hierChild" presStyleCnt="0"/>
      <dgm:spPr/>
    </dgm:pt>
    <dgm:pt modelId="{D45D9755-F174-427C-B4E5-B02335980C1C}" type="pres">
      <dgm:prSet presAssocID="{A0E6A00C-BD11-4517-9F7B-D736CEAF7194}" presName="conn2-1" presStyleLbl="parChTrans1D2" presStyleIdx="2" presStyleCnt="8"/>
      <dgm:spPr/>
    </dgm:pt>
    <dgm:pt modelId="{7B1ABAC9-B7C2-4902-96FE-5C5828B0B9E7}" type="pres">
      <dgm:prSet presAssocID="{A0E6A00C-BD11-4517-9F7B-D736CEAF7194}" presName="connTx" presStyleLbl="parChTrans1D2" presStyleIdx="2" presStyleCnt="8"/>
      <dgm:spPr/>
    </dgm:pt>
    <dgm:pt modelId="{A6CF0BB4-4AC5-4E42-99ED-A44D615C72D7}" type="pres">
      <dgm:prSet presAssocID="{7F4C0AEB-4255-4BAF-9569-9D1B3964F80E}" presName="root2" presStyleCnt="0"/>
      <dgm:spPr/>
    </dgm:pt>
    <dgm:pt modelId="{EB6C0FEE-7FA0-483D-89F8-C2C0EB8CF3E0}" type="pres">
      <dgm:prSet presAssocID="{7F4C0AEB-4255-4BAF-9569-9D1B3964F80E}" presName="LevelTwoTextNode" presStyleLbl="node2" presStyleIdx="2" presStyleCnt="8">
        <dgm:presLayoutVars>
          <dgm:chPref val="3"/>
        </dgm:presLayoutVars>
      </dgm:prSet>
      <dgm:spPr/>
    </dgm:pt>
    <dgm:pt modelId="{7AFED7C4-7F0E-41B2-BEDA-C92EC74C2103}" type="pres">
      <dgm:prSet presAssocID="{7F4C0AEB-4255-4BAF-9569-9D1B3964F80E}" presName="level3hierChild" presStyleCnt="0"/>
      <dgm:spPr/>
    </dgm:pt>
    <dgm:pt modelId="{9E41FAE9-B83B-4B7D-AFDB-FE6B35655E4D}" type="pres">
      <dgm:prSet presAssocID="{A9A75C90-11A3-4CA5-B70B-AC1B7572CF30}" presName="conn2-1" presStyleLbl="parChTrans1D2" presStyleIdx="3" presStyleCnt="8"/>
      <dgm:spPr/>
    </dgm:pt>
    <dgm:pt modelId="{D7C93CE3-79A7-414D-AE5F-E58ADD99C20E}" type="pres">
      <dgm:prSet presAssocID="{A9A75C90-11A3-4CA5-B70B-AC1B7572CF30}" presName="connTx" presStyleLbl="parChTrans1D2" presStyleIdx="3" presStyleCnt="8"/>
      <dgm:spPr/>
    </dgm:pt>
    <dgm:pt modelId="{613DAFE3-0033-42DA-9CA3-51455CAC2A13}" type="pres">
      <dgm:prSet presAssocID="{3765DECC-2E75-40A9-9346-4E3A9F83F50B}" presName="root2" presStyleCnt="0"/>
      <dgm:spPr/>
    </dgm:pt>
    <dgm:pt modelId="{E7F05FEC-0477-4DAB-9A5C-3B08E99F6646}" type="pres">
      <dgm:prSet presAssocID="{3765DECC-2E75-40A9-9346-4E3A9F83F50B}" presName="LevelTwoTextNode" presStyleLbl="node2" presStyleIdx="3" presStyleCnt="8">
        <dgm:presLayoutVars>
          <dgm:chPref val="3"/>
        </dgm:presLayoutVars>
      </dgm:prSet>
      <dgm:spPr/>
    </dgm:pt>
    <dgm:pt modelId="{27B3EF2F-2C91-4E45-96C0-56F4D7BFC3D6}" type="pres">
      <dgm:prSet presAssocID="{3765DECC-2E75-40A9-9346-4E3A9F83F50B}" presName="level3hierChild" presStyleCnt="0"/>
      <dgm:spPr/>
    </dgm:pt>
    <dgm:pt modelId="{D21AE63A-A95B-41EE-9280-EDE8314A0989}" type="pres">
      <dgm:prSet presAssocID="{430E9F97-C62D-422A-8DA9-D29D80E15E3D}" presName="conn2-1" presStyleLbl="parChTrans1D3" presStyleIdx="0" presStyleCnt="6"/>
      <dgm:spPr/>
    </dgm:pt>
    <dgm:pt modelId="{367F2846-412A-4CA8-B9E0-D1BFF21D6CD4}" type="pres">
      <dgm:prSet presAssocID="{430E9F97-C62D-422A-8DA9-D29D80E15E3D}" presName="connTx" presStyleLbl="parChTrans1D3" presStyleIdx="0" presStyleCnt="6"/>
      <dgm:spPr/>
    </dgm:pt>
    <dgm:pt modelId="{5880677D-C064-44F2-8064-CEE2BD90199D}" type="pres">
      <dgm:prSet presAssocID="{8AA8D83A-799E-473C-856D-F81D70838CAA}" presName="root2" presStyleCnt="0"/>
      <dgm:spPr/>
    </dgm:pt>
    <dgm:pt modelId="{49CDA3A5-7383-4241-8A1B-BAB3EE942CD9}" type="pres">
      <dgm:prSet presAssocID="{8AA8D83A-799E-473C-856D-F81D70838CAA}" presName="LevelTwoTextNode" presStyleLbl="node3" presStyleIdx="0" presStyleCnt="6">
        <dgm:presLayoutVars>
          <dgm:chPref val="3"/>
        </dgm:presLayoutVars>
      </dgm:prSet>
      <dgm:spPr/>
    </dgm:pt>
    <dgm:pt modelId="{026935A9-5561-4EE9-ADF7-6DC446EDFAC7}" type="pres">
      <dgm:prSet presAssocID="{8AA8D83A-799E-473C-856D-F81D70838CAA}" presName="level3hierChild" presStyleCnt="0"/>
      <dgm:spPr/>
    </dgm:pt>
    <dgm:pt modelId="{E8B28A77-FA08-4E94-9576-D536E3FD910C}" type="pres">
      <dgm:prSet presAssocID="{C7F1946E-5FEF-4A84-B42C-966793A642F6}" presName="conn2-1" presStyleLbl="parChTrans1D3" presStyleIdx="1" presStyleCnt="6"/>
      <dgm:spPr/>
    </dgm:pt>
    <dgm:pt modelId="{EA516A11-4F1B-4A6A-87B3-8DAABDD0D099}" type="pres">
      <dgm:prSet presAssocID="{C7F1946E-5FEF-4A84-B42C-966793A642F6}" presName="connTx" presStyleLbl="parChTrans1D3" presStyleIdx="1" presStyleCnt="6"/>
      <dgm:spPr/>
    </dgm:pt>
    <dgm:pt modelId="{C16652BC-3DF7-4B2C-A33F-99D7DA3C7B1C}" type="pres">
      <dgm:prSet presAssocID="{7F64196D-5055-4F16-9874-1173E66F8764}" presName="root2" presStyleCnt="0"/>
      <dgm:spPr/>
    </dgm:pt>
    <dgm:pt modelId="{F94DC9D9-6F5E-4A4B-918B-A859F30809A9}" type="pres">
      <dgm:prSet presAssocID="{7F64196D-5055-4F16-9874-1173E66F8764}" presName="LevelTwoTextNode" presStyleLbl="node3" presStyleIdx="1" presStyleCnt="6">
        <dgm:presLayoutVars>
          <dgm:chPref val="3"/>
        </dgm:presLayoutVars>
      </dgm:prSet>
      <dgm:spPr/>
    </dgm:pt>
    <dgm:pt modelId="{1B1AB71E-F3AF-4DF8-9368-DB481E80ADC4}" type="pres">
      <dgm:prSet presAssocID="{7F64196D-5055-4F16-9874-1173E66F8764}" presName="level3hierChild" presStyleCnt="0"/>
      <dgm:spPr/>
    </dgm:pt>
    <dgm:pt modelId="{F193F400-BCAE-4E33-B2E1-BBD6CF07EA5D}" type="pres">
      <dgm:prSet presAssocID="{5366B553-C30E-4420-8E79-182F79836CA4}" presName="conn2-1" presStyleLbl="parChTrans1D3" presStyleIdx="2" presStyleCnt="6"/>
      <dgm:spPr/>
    </dgm:pt>
    <dgm:pt modelId="{07FD47B5-0332-4779-90DF-29941CD36C99}" type="pres">
      <dgm:prSet presAssocID="{5366B553-C30E-4420-8E79-182F79836CA4}" presName="connTx" presStyleLbl="parChTrans1D3" presStyleIdx="2" presStyleCnt="6"/>
      <dgm:spPr/>
    </dgm:pt>
    <dgm:pt modelId="{9AF683F5-33A8-4D28-931D-DD26FB5D00D7}" type="pres">
      <dgm:prSet presAssocID="{69957576-9354-44DA-B0D2-438915885F46}" presName="root2" presStyleCnt="0"/>
      <dgm:spPr/>
    </dgm:pt>
    <dgm:pt modelId="{2A0EB6BD-B558-43D8-8A53-DE89FBEC69C4}" type="pres">
      <dgm:prSet presAssocID="{69957576-9354-44DA-B0D2-438915885F46}" presName="LevelTwoTextNode" presStyleLbl="node3" presStyleIdx="2" presStyleCnt="6">
        <dgm:presLayoutVars>
          <dgm:chPref val="3"/>
        </dgm:presLayoutVars>
      </dgm:prSet>
      <dgm:spPr/>
    </dgm:pt>
    <dgm:pt modelId="{AAF870CA-6903-470D-BD34-20F95942ADB7}" type="pres">
      <dgm:prSet presAssocID="{69957576-9354-44DA-B0D2-438915885F46}" presName="level3hierChild" presStyleCnt="0"/>
      <dgm:spPr/>
    </dgm:pt>
    <dgm:pt modelId="{14E021F0-E981-4497-8DAA-EF8C4CEDAEAA}" type="pres">
      <dgm:prSet presAssocID="{9AEB6FFB-B4F3-49A0-9D74-E8D916722C72}" presName="conn2-1" presStyleLbl="parChTrans1D4" presStyleIdx="0" presStyleCnt="1"/>
      <dgm:spPr/>
    </dgm:pt>
    <dgm:pt modelId="{61D1B522-CF56-4154-8199-680ACA32D636}" type="pres">
      <dgm:prSet presAssocID="{9AEB6FFB-B4F3-49A0-9D74-E8D916722C72}" presName="connTx" presStyleLbl="parChTrans1D4" presStyleIdx="0" presStyleCnt="1"/>
      <dgm:spPr/>
    </dgm:pt>
    <dgm:pt modelId="{8E1EC9F4-FF74-4DE0-8318-900E4EAF376C}" type="pres">
      <dgm:prSet presAssocID="{4425318A-0BCE-46EF-BD0D-C34F5EE897A8}" presName="root2" presStyleCnt="0"/>
      <dgm:spPr/>
    </dgm:pt>
    <dgm:pt modelId="{AD2213E2-8050-4B64-B4C1-E8C47FC80713}" type="pres">
      <dgm:prSet presAssocID="{4425318A-0BCE-46EF-BD0D-C34F5EE897A8}" presName="LevelTwoTextNode" presStyleLbl="node4" presStyleIdx="0" presStyleCnt="1" custScaleX="120047">
        <dgm:presLayoutVars>
          <dgm:chPref val="3"/>
        </dgm:presLayoutVars>
      </dgm:prSet>
      <dgm:spPr/>
    </dgm:pt>
    <dgm:pt modelId="{06788465-1E71-44F4-8FF5-5D1541F7890F}" type="pres">
      <dgm:prSet presAssocID="{4425318A-0BCE-46EF-BD0D-C34F5EE897A8}" presName="level3hierChild" presStyleCnt="0"/>
      <dgm:spPr/>
    </dgm:pt>
    <dgm:pt modelId="{D0AF6741-AD87-4588-9E84-30AD529A951C}" type="pres">
      <dgm:prSet presAssocID="{599AF04B-5A6D-4EE9-BB4A-67A776BF9F7D}" presName="conn2-1" presStyleLbl="parChTrans1D2" presStyleIdx="4" presStyleCnt="8"/>
      <dgm:spPr/>
    </dgm:pt>
    <dgm:pt modelId="{5FD16F50-3F23-47A7-BB49-15AE4FF9B672}" type="pres">
      <dgm:prSet presAssocID="{599AF04B-5A6D-4EE9-BB4A-67A776BF9F7D}" presName="connTx" presStyleLbl="parChTrans1D2" presStyleIdx="4" presStyleCnt="8"/>
      <dgm:spPr/>
    </dgm:pt>
    <dgm:pt modelId="{204CAF14-446B-4882-B84D-CB31A5FD32E9}" type="pres">
      <dgm:prSet presAssocID="{2DC95E01-A2CB-4D16-AB29-FF29F7D80C0A}" presName="root2" presStyleCnt="0"/>
      <dgm:spPr/>
    </dgm:pt>
    <dgm:pt modelId="{3B6A5651-9D22-4F43-910D-82F89C5F2FE4}" type="pres">
      <dgm:prSet presAssocID="{2DC95E01-A2CB-4D16-AB29-FF29F7D80C0A}" presName="LevelTwoTextNode" presStyleLbl="node2" presStyleIdx="4" presStyleCnt="8">
        <dgm:presLayoutVars>
          <dgm:chPref val="3"/>
        </dgm:presLayoutVars>
      </dgm:prSet>
      <dgm:spPr/>
    </dgm:pt>
    <dgm:pt modelId="{E79F1939-0E74-4C02-BD2F-D71EFD4DD719}" type="pres">
      <dgm:prSet presAssocID="{2DC95E01-A2CB-4D16-AB29-FF29F7D80C0A}" presName="level3hierChild" presStyleCnt="0"/>
      <dgm:spPr/>
    </dgm:pt>
    <dgm:pt modelId="{A4127A54-3A40-4D5B-B8E3-2460256D5EED}" type="pres">
      <dgm:prSet presAssocID="{8D7DC027-5C0D-4C2C-9680-7A421DE652AC}" presName="conn2-1" presStyleLbl="parChTrans1D2" presStyleIdx="5" presStyleCnt="8"/>
      <dgm:spPr/>
    </dgm:pt>
    <dgm:pt modelId="{85886389-5B0A-4329-80C9-5583372FB0AC}" type="pres">
      <dgm:prSet presAssocID="{8D7DC027-5C0D-4C2C-9680-7A421DE652AC}" presName="connTx" presStyleLbl="parChTrans1D2" presStyleIdx="5" presStyleCnt="8"/>
      <dgm:spPr/>
    </dgm:pt>
    <dgm:pt modelId="{E4BB4FA7-41AE-445C-A30F-F70E555ABA29}" type="pres">
      <dgm:prSet presAssocID="{19186A78-FC18-4762-915A-04458B8511C6}" presName="root2" presStyleCnt="0"/>
      <dgm:spPr/>
    </dgm:pt>
    <dgm:pt modelId="{514E0A36-AC79-4179-9008-CCFC1F7DE1A3}" type="pres">
      <dgm:prSet presAssocID="{19186A78-FC18-4762-915A-04458B8511C6}" presName="LevelTwoTextNode" presStyleLbl="node2" presStyleIdx="5" presStyleCnt="8">
        <dgm:presLayoutVars>
          <dgm:chPref val="3"/>
        </dgm:presLayoutVars>
      </dgm:prSet>
      <dgm:spPr/>
    </dgm:pt>
    <dgm:pt modelId="{5AD364A7-5D2F-4DB0-BECC-5441AC957510}" type="pres">
      <dgm:prSet presAssocID="{19186A78-FC18-4762-915A-04458B8511C6}" presName="level3hierChild" presStyleCnt="0"/>
      <dgm:spPr/>
    </dgm:pt>
    <dgm:pt modelId="{9053B865-42D0-4109-802A-7847FD8BC57A}" type="pres">
      <dgm:prSet presAssocID="{EBF22350-118A-4CA6-A07A-25B9D55D93EF}" presName="conn2-1" presStyleLbl="parChTrans1D3" presStyleIdx="3" presStyleCnt="6"/>
      <dgm:spPr/>
    </dgm:pt>
    <dgm:pt modelId="{A5932A1F-9C3B-4930-AC77-F404410FE331}" type="pres">
      <dgm:prSet presAssocID="{EBF22350-118A-4CA6-A07A-25B9D55D93EF}" presName="connTx" presStyleLbl="parChTrans1D3" presStyleIdx="3" presStyleCnt="6"/>
      <dgm:spPr/>
    </dgm:pt>
    <dgm:pt modelId="{8512D373-5093-4666-B491-74628E5B682A}" type="pres">
      <dgm:prSet presAssocID="{96A42B3A-3D4B-429C-9993-0DF508E96285}" presName="root2" presStyleCnt="0"/>
      <dgm:spPr/>
    </dgm:pt>
    <dgm:pt modelId="{EE0724D0-7C5F-4BA3-996D-81D9EB64AC70}" type="pres">
      <dgm:prSet presAssocID="{96A42B3A-3D4B-429C-9993-0DF508E96285}" presName="LevelTwoTextNode" presStyleLbl="node3" presStyleIdx="3" presStyleCnt="6">
        <dgm:presLayoutVars>
          <dgm:chPref val="3"/>
        </dgm:presLayoutVars>
      </dgm:prSet>
      <dgm:spPr/>
    </dgm:pt>
    <dgm:pt modelId="{30DF1B80-7817-4701-BCD0-84C551806DB1}" type="pres">
      <dgm:prSet presAssocID="{96A42B3A-3D4B-429C-9993-0DF508E96285}" presName="level3hierChild" presStyleCnt="0"/>
      <dgm:spPr/>
    </dgm:pt>
    <dgm:pt modelId="{569FB598-A92A-4C81-ADB1-E8C7A4C72A6C}" type="pres">
      <dgm:prSet presAssocID="{AE3FD0D8-6BCC-4376-9606-0F04C0ACD8EA}" presName="conn2-1" presStyleLbl="parChTrans1D3" presStyleIdx="4" presStyleCnt="6"/>
      <dgm:spPr/>
    </dgm:pt>
    <dgm:pt modelId="{088E048F-B4BE-4456-BE75-5E92B450A0E3}" type="pres">
      <dgm:prSet presAssocID="{AE3FD0D8-6BCC-4376-9606-0F04C0ACD8EA}" presName="connTx" presStyleLbl="parChTrans1D3" presStyleIdx="4" presStyleCnt="6"/>
      <dgm:spPr/>
    </dgm:pt>
    <dgm:pt modelId="{83EB558F-1378-4022-827A-DF3C01561662}" type="pres">
      <dgm:prSet presAssocID="{24F3BCF4-4AB4-4A5B-AE48-70F7704106D7}" presName="root2" presStyleCnt="0"/>
      <dgm:spPr/>
    </dgm:pt>
    <dgm:pt modelId="{9D4B19F2-40F8-4D44-8777-3ABEEDDD0D2E}" type="pres">
      <dgm:prSet presAssocID="{24F3BCF4-4AB4-4A5B-AE48-70F7704106D7}" presName="LevelTwoTextNode" presStyleLbl="node3" presStyleIdx="4" presStyleCnt="6">
        <dgm:presLayoutVars>
          <dgm:chPref val="3"/>
        </dgm:presLayoutVars>
      </dgm:prSet>
      <dgm:spPr/>
    </dgm:pt>
    <dgm:pt modelId="{AD53A98E-D775-4FCF-BD52-3739AEB3600D}" type="pres">
      <dgm:prSet presAssocID="{24F3BCF4-4AB4-4A5B-AE48-70F7704106D7}" presName="level3hierChild" presStyleCnt="0"/>
      <dgm:spPr/>
    </dgm:pt>
    <dgm:pt modelId="{1AE62E76-B7B2-4B28-B3D2-6922D1A59163}" type="pres">
      <dgm:prSet presAssocID="{19953EFF-31D2-4218-9D37-27434CEDE581}" presName="conn2-1" presStyleLbl="parChTrans1D3" presStyleIdx="5" presStyleCnt="6"/>
      <dgm:spPr/>
    </dgm:pt>
    <dgm:pt modelId="{82C3B5F8-1056-42F0-AACE-2FFD54D19314}" type="pres">
      <dgm:prSet presAssocID="{19953EFF-31D2-4218-9D37-27434CEDE581}" presName="connTx" presStyleLbl="parChTrans1D3" presStyleIdx="5" presStyleCnt="6"/>
      <dgm:spPr/>
    </dgm:pt>
    <dgm:pt modelId="{4DE8E269-213A-462F-981B-744F09EC5D00}" type="pres">
      <dgm:prSet presAssocID="{8E73F769-6B52-46BE-8649-90C67F4A9FBD}" presName="root2" presStyleCnt="0"/>
      <dgm:spPr/>
    </dgm:pt>
    <dgm:pt modelId="{BE97A27B-0632-4A51-87D6-B5E4E17168E5}" type="pres">
      <dgm:prSet presAssocID="{8E73F769-6B52-46BE-8649-90C67F4A9FBD}" presName="LevelTwoTextNode" presStyleLbl="node3" presStyleIdx="5" presStyleCnt="6">
        <dgm:presLayoutVars>
          <dgm:chPref val="3"/>
        </dgm:presLayoutVars>
      </dgm:prSet>
      <dgm:spPr/>
    </dgm:pt>
    <dgm:pt modelId="{828ED46F-2657-49F3-9BF2-CAABC1983911}" type="pres">
      <dgm:prSet presAssocID="{8E73F769-6B52-46BE-8649-90C67F4A9FBD}" presName="level3hierChild" presStyleCnt="0"/>
      <dgm:spPr/>
    </dgm:pt>
    <dgm:pt modelId="{BC68CDC9-3C14-4817-AC86-B9CFD7A6926C}" type="pres">
      <dgm:prSet presAssocID="{23E65AFC-D013-46AB-BF64-B3D7015B7280}" presName="conn2-1" presStyleLbl="parChTrans1D2" presStyleIdx="6" presStyleCnt="8"/>
      <dgm:spPr/>
    </dgm:pt>
    <dgm:pt modelId="{D31C8AFE-DE7F-454F-B353-0FEBB6E083ED}" type="pres">
      <dgm:prSet presAssocID="{23E65AFC-D013-46AB-BF64-B3D7015B7280}" presName="connTx" presStyleLbl="parChTrans1D2" presStyleIdx="6" presStyleCnt="8"/>
      <dgm:spPr/>
    </dgm:pt>
    <dgm:pt modelId="{00F522F7-FFA7-4154-A705-071D5F61452F}" type="pres">
      <dgm:prSet presAssocID="{7F92348E-2CAD-447F-979F-5437DE07C78C}" presName="root2" presStyleCnt="0"/>
      <dgm:spPr/>
    </dgm:pt>
    <dgm:pt modelId="{2F198B0F-1178-4EED-91F4-93817CDD2C1B}" type="pres">
      <dgm:prSet presAssocID="{7F92348E-2CAD-447F-979F-5437DE07C78C}" presName="LevelTwoTextNode" presStyleLbl="node2" presStyleIdx="6" presStyleCnt="8">
        <dgm:presLayoutVars>
          <dgm:chPref val="3"/>
        </dgm:presLayoutVars>
      </dgm:prSet>
      <dgm:spPr/>
    </dgm:pt>
    <dgm:pt modelId="{2FD0E62F-456C-4ACA-BFDB-102D2AB61CB4}" type="pres">
      <dgm:prSet presAssocID="{7F92348E-2CAD-447F-979F-5437DE07C78C}" presName="level3hierChild" presStyleCnt="0"/>
      <dgm:spPr/>
    </dgm:pt>
    <dgm:pt modelId="{51A1B27D-2EB2-4D17-BE4F-0A4B49E3C434}" type="pres">
      <dgm:prSet presAssocID="{EA85CE9A-FC58-43C2-A193-F21C6BAA046D}" presName="conn2-1" presStyleLbl="parChTrans1D2" presStyleIdx="7" presStyleCnt="8"/>
      <dgm:spPr/>
    </dgm:pt>
    <dgm:pt modelId="{C7F0B3F9-03A1-4C5B-9859-AA2E42390F67}" type="pres">
      <dgm:prSet presAssocID="{EA85CE9A-FC58-43C2-A193-F21C6BAA046D}" presName="connTx" presStyleLbl="parChTrans1D2" presStyleIdx="7" presStyleCnt="8"/>
      <dgm:spPr/>
    </dgm:pt>
    <dgm:pt modelId="{757535F3-A838-4188-8CF6-8AAE9891AFD2}" type="pres">
      <dgm:prSet presAssocID="{80EED011-6BD0-495F-99F8-DE3A084BB7C3}" presName="root2" presStyleCnt="0"/>
      <dgm:spPr/>
    </dgm:pt>
    <dgm:pt modelId="{C5E421A1-A2B7-4AD4-9A6C-A77508329B19}" type="pres">
      <dgm:prSet presAssocID="{80EED011-6BD0-495F-99F8-DE3A084BB7C3}" presName="LevelTwoTextNode" presStyleLbl="node2" presStyleIdx="7" presStyleCnt="8">
        <dgm:presLayoutVars>
          <dgm:chPref val="3"/>
        </dgm:presLayoutVars>
      </dgm:prSet>
      <dgm:spPr/>
    </dgm:pt>
    <dgm:pt modelId="{6E24E1F0-442B-40DC-BAF2-F3321B090681}" type="pres">
      <dgm:prSet presAssocID="{80EED011-6BD0-495F-99F8-DE3A084BB7C3}" presName="level3hierChild" presStyleCnt="0"/>
      <dgm:spPr/>
    </dgm:pt>
  </dgm:ptLst>
  <dgm:cxnLst>
    <dgm:cxn modelId="{675C3B01-23D1-470E-9C20-68F7F66E40E4}" type="presOf" srcId="{19329B2D-D18D-4EDD-8ECE-6C1A29E7EE49}" destId="{B41D142A-0BBA-48C5-8D99-0E679F34F20C}" srcOrd="0" destOrd="0" presId="urn:microsoft.com/office/officeart/2008/layout/HorizontalMultiLevelHierarchy"/>
    <dgm:cxn modelId="{15536F01-6EEA-4B1A-BF8D-D8BF9F3D844C}" type="presOf" srcId="{AE3FD0D8-6BCC-4376-9606-0F04C0ACD8EA}" destId="{569FB598-A92A-4C81-ADB1-E8C7A4C72A6C}" srcOrd="0" destOrd="0" presId="urn:microsoft.com/office/officeart/2008/layout/HorizontalMultiLevelHierarchy"/>
    <dgm:cxn modelId="{9ACC3202-0AB4-4D46-8C13-E72F740EA5DA}" type="presOf" srcId="{EA85CE9A-FC58-43C2-A193-F21C6BAA046D}" destId="{51A1B27D-2EB2-4D17-BE4F-0A4B49E3C434}" srcOrd="0" destOrd="0" presId="urn:microsoft.com/office/officeart/2008/layout/HorizontalMultiLevelHierarchy"/>
    <dgm:cxn modelId="{C3826204-0FD4-4647-9AAC-9DD912E157F0}" srcId="{4BD16E5B-A1AD-4FB6-9B8B-8D8C6F7A51CB}" destId="{D95CD360-ABC2-4C11-80F3-B495C6786960}" srcOrd="0" destOrd="0" parTransId="{6BEFF4CC-B4B7-4CEA-992F-D227656AF2E1}" sibTransId="{BEDE632D-31E5-434E-A8CA-C61777D40FD4}"/>
    <dgm:cxn modelId="{DF428C0B-A917-4422-9A95-216DD84F62CA}" srcId="{3765DECC-2E75-40A9-9346-4E3A9F83F50B}" destId="{8AA8D83A-799E-473C-856D-F81D70838CAA}" srcOrd="0" destOrd="0" parTransId="{430E9F97-C62D-422A-8DA9-D29D80E15E3D}" sibTransId="{5C984145-E1F4-4222-842F-F76896BAF7E6}"/>
    <dgm:cxn modelId="{A4D0F90B-D93C-451B-8825-8FC425540CB5}" type="presOf" srcId="{A9A75C90-11A3-4CA5-B70B-AC1B7572CF30}" destId="{D7C93CE3-79A7-414D-AE5F-E58ADD99C20E}" srcOrd="1" destOrd="0" presId="urn:microsoft.com/office/officeart/2008/layout/HorizontalMultiLevelHierarchy"/>
    <dgm:cxn modelId="{9B83FB0B-19F9-4AAF-A684-0715D3B8A2C0}" type="presOf" srcId="{D95CD360-ABC2-4C11-80F3-B495C6786960}" destId="{94C35CC1-0506-4D2E-9AC5-A82725F38D02}" srcOrd="0" destOrd="0" presId="urn:microsoft.com/office/officeart/2008/layout/HorizontalMultiLevelHierarchy"/>
    <dgm:cxn modelId="{9C362C0C-2AA1-4B60-BDDB-315C000D6172}" srcId="{69957576-9354-44DA-B0D2-438915885F46}" destId="{4425318A-0BCE-46EF-BD0D-C34F5EE897A8}" srcOrd="0" destOrd="0" parTransId="{9AEB6FFB-B4F3-49A0-9D74-E8D916722C72}" sibTransId="{9D1F0CD1-06D0-498C-862B-F09F33286AF1}"/>
    <dgm:cxn modelId="{8A419F0D-6FB8-4C1B-9B5B-B797C9DC60D3}" type="presOf" srcId="{2DC95E01-A2CB-4D16-AB29-FF29F7D80C0A}" destId="{3B6A5651-9D22-4F43-910D-82F89C5F2FE4}" srcOrd="0" destOrd="0" presId="urn:microsoft.com/office/officeart/2008/layout/HorizontalMultiLevelHierarchy"/>
    <dgm:cxn modelId="{0EC19216-E249-424C-B546-852A6CB9DB9C}" srcId="{4BD16E5B-A1AD-4FB6-9B8B-8D8C6F7A51CB}" destId="{19186A78-FC18-4762-915A-04458B8511C6}" srcOrd="5" destOrd="0" parTransId="{8D7DC027-5C0D-4C2C-9680-7A421DE652AC}" sibTransId="{E9ED803F-74F7-4671-823A-0857F9DC7751}"/>
    <dgm:cxn modelId="{1DFE161F-63F2-41E8-89E4-867801A34EB9}" type="presOf" srcId="{80EED011-6BD0-495F-99F8-DE3A084BB7C3}" destId="{C5E421A1-A2B7-4AD4-9A6C-A77508329B19}" srcOrd="0" destOrd="0" presId="urn:microsoft.com/office/officeart/2008/layout/HorizontalMultiLevelHierarchy"/>
    <dgm:cxn modelId="{A05C0F20-8D9B-4C68-A793-CD405F3CD685}" type="presOf" srcId="{6BEFF4CC-B4B7-4CEA-992F-D227656AF2E1}" destId="{01B15776-002A-4399-8D02-E270397CF40F}" srcOrd="0" destOrd="0" presId="urn:microsoft.com/office/officeart/2008/layout/HorizontalMultiLevelHierarchy"/>
    <dgm:cxn modelId="{B3503F22-7CBD-4C2D-A796-3CE8744E7D34}" type="presOf" srcId="{599AF04B-5A6D-4EE9-BB4A-67A776BF9F7D}" destId="{D0AF6741-AD87-4588-9E84-30AD529A951C}" srcOrd="0" destOrd="0" presId="urn:microsoft.com/office/officeart/2008/layout/HorizontalMultiLevelHierarchy"/>
    <dgm:cxn modelId="{4CBDCC24-C6DB-447B-A261-35F0E0054ADC}" type="presOf" srcId="{5366B553-C30E-4420-8E79-182F79836CA4}" destId="{07FD47B5-0332-4779-90DF-29941CD36C99}" srcOrd="1" destOrd="0" presId="urn:microsoft.com/office/officeart/2008/layout/HorizontalMultiLevelHierarchy"/>
    <dgm:cxn modelId="{ACEC202A-887F-4087-836E-CBD08CBD8A25}" type="presOf" srcId="{19329B2D-D18D-4EDD-8ECE-6C1A29E7EE49}" destId="{BA1CD963-49B5-4546-B5E3-8DE041CC1CF3}" srcOrd="1" destOrd="0" presId="urn:microsoft.com/office/officeart/2008/layout/HorizontalMultiLevelHierarchy"/>
    <dgm:cxn modelId="{7469732C-65F4-4B21-B3CF-3A974F3539B2}" srcId="{19186A78-FC18-4762-915A-04458B8511C6}" destId="{96A42B3A-3D4B-429C-9993-0DF508E96285}" srcOrd="0" destOrd="0" parTransId="{EBF22350-118A-4CA6-A07A-25B9D55D93EF}" sibTransId="{23897FF7-8C9A-4455-A449-6C8D7BF88EBD}"/>
    <dgm:cxn modelId="{592A6B31-1F14-4A6F-96B3-53BC8E22D227}" srcId="{4BD16E5B-A1AD-4FB6-9B8B-8D8C6F7A51CB}" destId="{522FC7C9-D15A-4F4C-9764-2252594C1CA5}" srcOrd="1" destOrd="0" parTransId="{19329B2D-D18D-4EDD-8ECE-6C1A29E7EE49}" sibTransId="{57BE8E4C-BB0C-49F1-B133-F9B52A308854}"/>
    <dgm:cxn modelId="{DBADE034-074B-4B64-860A-67C5BEB8D229}" type="presOf" srcId="{9AEB6FFB-B4F3-49A0-9D74-E8D916722C72}" destId="{61D1B522-CF56-4154-8199-680ACA32D636}" srcOrd="1" destOrd="0" presId="urn:microsoft.com/office/officeart/2008/layout/HorizontalMultiLevelHierarchy"/>
    <dgm:cxn modelId="{8B8B943B-CC1A-4ADC-98B1-207C7120717B}" type="presOf" srcId="{24F3BCF4-4AB4-4A5B-AE48-70F7704106D7}" destId="{9D4B19F2-40F8-4D44-8777-3ABEEDDD0D2E}" srcOrd="0" destOrd="0" presId="urn:microsoft.com/office/officeart/2008/layout/HorizontalMultiLevelHierarchy"/>
    <dgm:cxn modelId="{9B9E0440-AF97-4821-9D01-4C393F311B38}" type="presOf" srcId="{4425318A-0BCE-46EF-BD0D-C34F5EE897A8}" destId="{AD2213E2-8050-4B64-B4C1-E8C47FC80713}" srcOrd="0" destOrd="0" presId="urn:microsoft.com/office/officeart/2008/layout/HorizontalMultiLevelHierarchy"/>
    <dgm:cxn modelId="{37BFE141-B3D6-4701-A469-10550A9BB9CF}" srcId="{3765DECC-2E75-40A9-9346-4E3A9F83F50B}" destId="{7F64196D-5055-4F16-9874-1173E66F8764}" srcOrd="1" destOrd="0" parTransId="{C7F1946E-5FEF-4A84-B42C-966793A642F6}" sibTransId="{0FD92CCC-7716-42DB-8D13-5DB788C573C7}"/>
    <dgm:cxn modelId="{6504B262-E080-41B4-BB4C-97D23B3363FD}" type="presOf" srcId="{8D7DC027-5C0D-4C2C-9680-7A421DE652AC}" destId="{85886389-5B0A-4329-80C9-5583372FB0AC}" srcOrd="1" destOrd="0" presId="urn:microsoft.com/office/officeart/2008/layout/HorizontalMultiLevelHierarchy"/>
    <dgm:cxn modelId="{EBBABC62-DF55-4C79-8CC0-485A51F7604D}" type="presOf" srcId="{A0E6A00C-BD11-4517-9F7B-D736CEAF7194}" destId="{D45D9755-F174-427C-B4E5-B02335980C1C}" srcOrd="0" destOrd="0" presId="urn:microsoft.com/office/officeart/2008/layout/HorizontalMultiLevelHierarchy"/>
    <dgm:cxn modelId="{7DD1BA64-B519-4723-8144-B3FD3F150FE3}" type="presOf" srcId="{A0E6A00C-BD11-4517-9F7B-D736CEAF7194}" destId="{7B1ABAC9-B7C2-4902-96FE-5C5828B0B9E7}" srcOrd="1" destOrd="0" presId="urn:microsoft.com/office/officeart/2008/layout/HorizontalMultiLevelHierarchy"/>
    <dgm:cxn modelId="{328FCA69-C8A3-4242-8493-A109A445DD1D}" srcId="{4BD16E5B-A1AD-4FB6-9B8B-8D8C6F7A51CB}" destId="{3765DECC-2E75-40A9-9346-4E3A9F83F50B}" srcOrd="3" destOrd="0" parTransId="{A9A75C90-11A3-4CA5-B70B-AC1B7572CF30}" sibTransId="{A2373FB3-05D2-4060-9A31-0EC553353059}"/>
    <dgm:cxn modelId="{DFE8904B-34BE-4FC6-8C0C-F268960DBC73}" type="presOf" srcId="{90EB4D30-AF71-49EA-B4FA-98D97E8E396C}" destId="{402CFACE-12B0-40F7-9F81-6588A4342954}" srcOrd="0" destOrd="0" presId="urn:microsoft.com/office/officeart/2008/layout/HorizontalMultiLevelHierarchy"/>
    <dgm:cxn modelId="{F4B3AE4C-5F90-410D-9F86-B0454FE98C69}" type="presOf" srcId="{19186A78-FC18-4762-915A-04458B8511C6}" destId="{514E0A36-AC79-4179-9008-CCFC1F7DE1A3}" srcOrd="0" destOrd="0" presId="urn:microsoft.com/office/officeart/2008/layout/HorizontalMultiLevelHierarchy"/>
    <dgm:cxn modelId="{9F010A4E-85D4-4530-8DB0-74F1F16C6F99}" type="presOf" srcId="{3765DECC-2E75-40A9-9346-4E3A9F83F50B}" destId="{E7F05FEC-0477-4DAB-9A5C-3B08E99F6646}" srcOrd="0" destOrd="0" presId="urn:microsoft.com/office/officeart/2008/layout/HorizontalMultiLevelHierarchy"/>
    <dgm:cxn modelId="{5279F64E-BECD-481C-A052-521A80233DE4}" type="presOf" srcId="{EBF22350-118A-4CA6-A07A-25B9D55D93EF}" destId="{9053B865-42D0-4109-802A-7847FD8BC57A}" srcOrd="0" destOrd="0" presId="urn:microsoft.com/office/officeart/2008/layout/HorizontalMultiLevelHierarchy"/>
    <dgm:cxn modelId="{3CC1554F-F86A-40B1-8C15-1B6A5EB89043}" type="presOf" srcId="{7F4C0AEB-4255-4BAF-9569-9D1B3964F80E}" destId="{EB6C0FEE-7FA0-483D-89F8-C2C0EB8CF3E0}" srcOrd="0" destOrd="0" presId="urn:microsoft.com/office/officeart/2008/layout/HorizontalMultiLevelHierarchy"/>
    <dgm:cxn modelId="{C6A62A51-1959-4C6B-A80F-293A846727DF}" type="presOf" srcId="{430E9F97-C62D-422A-8DA9-D29D80E15E3D}" destId="{D21AE63A-A95B-41EE-9280-EDE8314A0989}" srcOrd="0" destOrd="0" presId="urn:microsoft.com/office/officeart/2008/layout/HorizontalMultiLevelHierarchy"/>
    <dgm:cxn modelId="{82690552-41EC-429F-A5A4-4FBD07A37603}" type="presOf" srcId="{8AA8D83A-799E-473C-856D-F81D70838CAA}" destId="{49CDA3A5-7383-4241-8A1B-BAB3EE942CD9}" srcOrd="0" destOrd="0" presId="urn:microsoft.com/office/officeart/2008/layout/HorizontalMultiLevelHierarchy"/>
    <dgm:cxn modelId="{1EC5FC52-67F7-40EE-99F1-15F2D4EFD89B}" type="presOf" srcId="{7F64196D-5055-4F16-9874-1173E66F8764}" destId="{F94DC9D9-6F5E-4A4B-918B-A859F30809A9}" srcOrd="0" destOrd="0" presId="urn:microsoft.com/office/officeart/2008/layout/HorizontalMultiLevelHierarchy"/>
    <dgm:cxn modelId="{BD297A74-BFC4-452E-8F5A-FBAFF7CA096E}" type="presOf" srcId="{23E65AFC-D013-46AB-BF64-B3D7015B7280}" destId="{D31C8AFE-DE7F-454F-B353-0FEBB6E083ED}" srcOrd="1" destOrd="0" presId="urn:microsoft.com/office/officeart/2008/layout/HorizontalMultiLevelHierarchy"/>
    <dgm:cxn modelId="{D814E757-F47F-46E7-93FF-202A9D843EBE}" srcId="{19186A78-FC18-4762-915A-04458B8511C6}" destId="{8E73F769-6B52-46BE-8649-90C67F4A9FBD}" srcOrd="2" destOrd="0" parTransId="{19953EFF-31D2-4218-9D37-27434CEDE581}" sibTransId="{8B439160-A877-496B-91CD-48F5B59C0AD2}"/>
    <dgm:cxn modelId="{D0EE0C59-08BB-4B9B-8B85-DA099251C587}" srcId="{4BD16E5B-A1AD-4FB6-9B8B-8D8C6F7A51CB}" destId="{80EED011-6BD0-495F-99F8-DE3A084BB7C3}" srcOrd="7" destOrd="0" parTransId="{EA85CE9A-FC58-43C2-A193-F21C6BAA046D}" sibTransId="{09E3B403-0114-484B-BF3B-2C9890CABE58}"/>
    <dgm:cxn modelId="{9B75A679-A3E5-47D2-BD25-25F0FF7E5664}" type="presOf" srcId="{5366B553-C30E-4420-8E79-182F79836CA4}" destId="{F193F400-BCAE-4E33-B2E1-BBD6CF07EA5D}" srcOrd="0" destOrd="0" presId="urn:microsoft.com/office/officeart/2008/layout/HorizontalMultiLevelHierarchy"/>
    <dgm:cxn modelId="{0F4CD57F-355C-445D-B7D7-9AB2EA4F9949}" srcId="{3765DECC-2E75-40A9-9346-4E3A9F83F50B}" destId="{69957576-9354-44DA-B0D2-438915885F46}" srcOrd="2" destOrd="0" parTransId="{5366B553-C30E-4420-8E79-182F79836CA4}" sibTransId="{B96E878D-5DDF-435B-8A57-360BAB127A1C}"/>
    <dgm:cxn modelId="{3ECA9085-07A1-4240-9849-EC31ECDCE736}" type="presOf" srcId="{430E9F97-C62D-422A-8DA9-D29D80E15E3D}" destId="{367F2846-412A-4CA8-B9E0-D1BFF21D6CD4}" srcOrd="1" destOrd="0" presId="urn:microsoft.com/office/officeart/2008/layout/HorizontalMultiLevelHierarchy"/>
    <dgm:cxn modelId="{6E984F89-9A23-4C04-8B45-BAD3AD7DBD24}" srcId="{19186A78-FC18-4762-915A-04458B8511C6}" destId="{24F3BCF4-4AB4-4A5B-AE48-70F7704106D7}" srcOrd="1" destOrd="0" parTransId="{AE3FD0D8-6BCC-4376-9606-0F04C0ACD8EA}" sibTransId="{39D1C99C-B570-4B6E-A3C9-2574DCA1168C}"/>
    <dgm:cxn modelId="{55BEB08B-B19C-4826-A10F-CC12FFD9454C}" srcId="{4BD16E5B-A1AD-4FB6-9B8B-8D8C6F7A51CB}" destId="{7F92348E-2CAD-447F-979F-5437DE07C78C}" srcOrd="6" destOrd="0" parTransId="{23E65AFC-D013-46AB-BF64-B3D7015B7280}" sibTransId="{4311D249-D248-498A-BB0C-6D85CB9D0CB3}"/>
    <dgm:cxn modelId="{470F168C-7697-410D-A1B4-7FD872C856AA}" type="presOf" srcId="{AE3FD0D8-6BCC-4376-9606-0F04C0ACD8EA}" destId="{088E048F-B4BE-4456-BE75-5E92B450A0E3}" srcOrd="1" destOrd="0" presId="urn:microsoft.com/office/officeart/2008/layout/HorizontalMultiLevelHierarchy"/>
    <dgm:cxn modelId="{B3D2348D-7C1C-4A07-9C8F-1B925030B15C}" type="presOf" srcId="{96A42B3A-3D4B-429C-9993-0DF508E96285}" destId="{EE0724D0-7C5F-4BA3-996D-81D9EB64AC70}" srcOrd="0" destOrd="0" presId="urn:microsoft.com/office/officeart/2008/layout/HorizontalMultiLevelHierarchy"/>
    <dgm:cxn modelId="{DCF7E393-3EE6-49A5-8D5F-260211C1673B}" type="presOf" srcId="{69957576-9354-44DA-B0D2-438915885F46}" destId="{2A0EB6BD-B558-43D8-8A53-DE89FBEC69C4}" srcOrd="0" destOrd="0" presId="urn:microsoft.com/office/officeart/2008/layout/HorizontalMultiLevelHierarchy"/>
    <dgm:cxn modelId="{CB8248A1-6CDF-49D0-876A-1BB29CC2F948}" type="presOf" srcId="{19953EFF-31D2-4218-9D37-27434CEDE581}" destId="{1AE62E76-B7B2-4B28-B3D2-6922D1A59163}" srcOrd="0" destOrd="0" presId="urn:microsoft.com/office/officeart/2008/layout/HorizontalMultiLevelHierarchy"/>
    <dgm:cxn modelId="{1EA88DA7-5B62-41F7-8151-9D378A61ABBA}" type="presOf" srcId="{C7F1946E-5FEF-4A84-B42C-966793A642F6}" destId="{EA516A11-4F1B-4A6A-87B3-8DAABDD0D099}" srcOrd="1" destOrd="0" presId="urn:microsoft.com/office/officeart/2008/layout/HorizontalMultiLevelHierarchy"/>
    <dgm:cxn modelId="{5C506CA8-35ED-4D1F-A8CE-16C870588F1D}" type="presOf" srcId="{EBF22350-118A-4CA6-A07A-25B9D55D93EF}" destId="{A5932A1F-9C3B-4930-AC77-F404410FE331}" srcOrd="1" destOrd="0" presId="urn:microsoft.com/office/officeart/2008/layout/HorizontalMultiLevelHierarchy"/>
    <dgm:cxn modelId="{3976A8AB-E54C-4E1E-BB30-DD6E8B4355D5}" srcId="{4BD16E5B-A1AD-4FB6-9B8B-8D8C6F7A51CB}" destId="{7F4C0AEB-4255-4BAF-9569-9D1B3964F80E}" srcOrd="2" destOrd="0" parTransId="{A0E6A00C-BD11-4517-9F7B-D736CEAF7194}" sibTransId="{83FAC172-905E-4CF9-9F0D-67A222D57F68}"/>
    <dgm:cxn modelId="{BE7607AC-7633-46C1-A22B-7697570B5E7F}" type="presOf" srcId="{8E73F769-6B52-46BE-8649-90C67F4A9FBD}" destId="{BE97A27B-0632-4A51-87D6-B5E4E17168E5}" srcOrd="0" destOrd="0" presId="urn:microsoft.com/office/officeart/2008/layout/HorizontalMultiLevelHierarchy"/>
    <dgm:cxn modelId="{3AAC8AB2-A983-4314-B100-CEAF210C98C8}" srcId="{90EB4D30-AF71-49EA-B4FA-98D97E8E396C}" destId="{4BD16E5B-A1AD-4FB6-9B8B-8D8C6F7A51CB}" srcOrd="0" destOrd="0" parTransId="{904F547F-9E29-40FE-91E0-7BAD59D1C820}" sibTransId="{1B1E4FA9-8E81-4621-B063-8D0382773CAA}"/>
    <dgm:cxn modelId="{A4B035B3-9ACF-460D-81F7-E65B7E072D2B}" type="presOf" srcId="{19953EFF-31D2-4218-9D37-27434CEDE581}" destId="{82C3B5F8-1056-42F0-AACE-2FFD54D19314}" srcOrd="1" destOrd="0" presId="urn:microsoft.com/office/officeart/2008/layout/HorizontalMultiLevelHierarchy"/>
    <dgm:cxn modelId="{6FCD23BA-FCBF-4546-9A18-6C13A71509BB}" type="presOf" srcId="{7F92348E-2CAD-447F-979F-5437DE07C78C}" destId="{2F198B0F-1178-4EED-91F4-93817CDD2C1B}" srcOrd="0" destOrd="0" presId="urn:microsoft.com/office/officeart/2008/layout/HorizontalMultiLevelHierarchy"/>
    <dgm:cxn modelId="{50667ABA-448F-4CE2-938A-64170FD9DA49}" type="presOf" srcId="{9AEB6FFB-B4F3-49A0-9D74-E8D916722C72}" destId="{14E021F0-E981-4497-8DAA-EF8C4CEDAEAA}" srcOrd="0" destOrd="0" presId="urn:microsoft.com/office/officeart/2008/layout/HorizontalMultiLevelHierarchy"/>
    <dgm:cxn modelId="{1A3FB4BF-D8AE-436C-9DF2-499667AA54A2}" type="presOf" srcId="{8D7DC027-5C0D-4C2C-9680-7A421DE652AC}" destId="{A4127A54-3A40-4D5B-B8E3-2460256D5EED}" srcOrd="0" destOrd="0" presId="urn:microsoft.com/office/officeart/2008/layout/HorizontalMultiLevelHierarchy"/>
    <dgm:cxn modelId="{59998FC1-0143-4DD2-9B12-55262045744D}" type="presOf" srcId="{522FC7C9-D15A-4F4C-9764-2252594C1CA5}" destId="{746699A5-CF4C-4D10-BC67-161AB30C18E4}" srcOrd="0" destOrd="0" presId="urn:microsoft.com/office/officeart/2008/layout/HorizontalMultiLevelHierarchy"/>
    <dgm:cxn modelId="{FFFB20D7-B5D3-4F38-9934-3F6093C31D7C}" type="presOf" srcId="{23E65AFC-D013-46AB-BF64-B3D7015B7280}" destId="{BC68CDC9-3C14-4817-AC86-B9CFD7A6926C}" srcOrd="0" destOrd="0" presId="urn:microsoft.com/office/officeart/2008/layout/HorizontalMultiLevelHierarchy"/>
    <dgm:cxn modelId="{FB0156E0-23AB-46A7-B4FA-74DC055C8562}" type="presOf" srcId="{4BD16E5B-A1AD-4FB6-9B8B-8D8C6F7A51CB}" destId="{6943ACF8-F3D2-4AC6-9A03-29D009D886C0}" srcOrd="0" destOrd="0" presId="urn:microsoft.com/office/officeart/2008/layout/HorizontalMultiLevelHierarchy"/>
    <dgm:cxn modelId="{4D5478E1-020A-44AC-8645-DB961BB3C29B}" type="presOf" srcId="{599AF04B-5A6D-4EE9-BB4A-67A776BF9F7D}" destId="{5FD16F50-3F23-47A7-BB49-15AE4FF9B672}" srcOrd="1" destOrd="0" presId="urn:microsoft.com/office/officeart/2008/layout/HorizontalMultiLevelHierarchy"/>
    <dgm:cxn modelId="{447B3FE2-8BBC-455B-918B-D2121E5E2FFC}" type="presOf" srcId="{6BEFF4CC-B4B7-4CEA-992F-D227656AF2E1}" destId="{7FA38E7F-D739-4A06-A202-9E2DA8BC6A30}" srcOrd="1" destOrd="0" presId="urn:microsoft.com/office/officeart/2008/layout/HorizontalMultiLevelHierarchy"/>
    <dgm:cxn modelId="{F494C7EE-E69C-4A96-9BD8-817320FE5E54}" type="presOf" srcId="{EA85CE9A-FC58-43C2-A193-F21C6BAA046D}" destId="{C7F0B3F9-03A1-4C5B-9859-AA2E42390F67}" srcOrd="1" destOrd="0" presId="urn:microsoft.com/office/officeart/2008/layout/HorizontalMultiLevelHierarchy"/>
    <dgm:cxn modelId="{6CBA2BF1-7480-478A-8F1E-DE48286E1C92}" type="presOf" srcId="{A9A75C90-11A3-4CA5-B70B-AC1B7572CF30}" destId="{9E41FAE9-B83B-4B7D-AFDB-FE6B35655E4D}" srcOrd="0" destOrd="0" presId="urn:microsoft.com/office/officeart/2008/layout/HorizontalMultiLevelHierarchy"/>
    <dgm:cxn modelId="{E28C17F4-0AD2-4D3C-8B61-A7EF0C9CBB67}" srcId="{4BD16E5B-A1AD-4FB6-9B8B-8D8C6F7A51CB}" destId="{2DC95E01-A2CB-4D16-AB29-FF29F7D80C0A}" srcOrd="4" destOrd="0" parTransId="{599AF04B-5A6D-4EE9-BB4A-67A776BF9F7D}" sibTransId="{4056B7A4-602E-4356-B1A4-3F2735EC9C68}"/>
    <dgm:cxn modelId="{3FACD6FC-AE58-44BA-A093-952FE5883E11}" type="presOf" srcId="{C7F1946E-5FEF-4A84-B42C-966793A642F6}" destId="{E8B28A77-FA08-4E94-9576-D536E3FD910C}" srcOrd="0" destOrd="0" presId="urn:microsoft.com/office/officeart/2008/layout/HorizontalMultiLevelHierarchy"/>
    <dgm:cxn modelId="{800C7EEF-3462-4BC2-80A6-9110ACB9C5B4}" type="presParOf" srcId="{402CFACE-12B0-40F7-9F81-6588A4342954}" destId="{2CFDE37E-17D9-4362-858C-15F1BEECC084}" srcOrd="0" destOrd="0" presId="urn:microsoft.com/office/officeart/2008/layout/HorizontalMultiLevelHierarchy"/>
    <dgm:cxn modelId="{1948FCA3-BDA1-4ACB-995A-F1B8343223E2}" type="presParOf" srcId="{2CFDE37E-17D9-4362-858C-15F1BEECC084}" destId="{6943ACF8-F3D2-4AC6-9A03-29D009D886C0}" srcOrd="0" destOrd="0" presId="urn:microsoft.com/office/officeart/2008/layout/HorizontalMultiLevelHierarchy"/>
    <dgm:cxn modelId="{8479CEA6-E538-4EF5-860B-CB0EDAE68471}" type="presParOf" srcId="{2CFDE37E-17D9-4362-858C-15F1BEECC084}" destId="{6BB0E861-DA6E-48A8-B37A-7DD6B330D5EF}" srcOrd="1" destOrd="0" presId="urn:microsoft.com/office/officeart/2008/layout/HorizontalMultiLevelHierarchy"/>
    <dgm:cxn modelId="{16CA173C-8B38-42CA-AA08-8E16F2AC5833}" type="presParOf" srcId="{6BB0E861-DA6E-48A8-B37A-7DD6B330D5EF}" destId="{01B15776-002A-4399-8D02-E270397CF40F}" srcOrd="0" destOrd="0" presId="urn:microsoft.com/office/officeart/2008/layout/HorizontalMultiLevelHierarchy"/>
    <dgm:cxn modelId="{4BA8CC5A-2889-4E70-9AB1-F872D95CC51D}" type="presParOf" srcId="{01B15776-002A-4399-8D02-E270397CF40F}" destId="{7FA38E7F-D739-4A06-A202-9E2DA8BC6A30}" srcOrd="0" destOrd="0" presId="urn:microsoft.com/office/officeart/2008/layout/HorizontalMultiLevelHierarchy"/>
    <dgm:cxn modelId="{CE4BB48D-B900-43C5-8CE8-846B223367D9}" type="presParOf" srcId="{6BB0E861-DA6E-48A8-B37A-7DD6B330D5EF}" destId="{0C373766-2551-4830-8D32-6726BDF939D1}" srcOrd="1" destOrd="0" presId="urn:microsoft.com/office/officeart/2008/layout/HorizontalMultiLevelHierarchy"/>
    <dgm:cxn modelId="{FD09E11B-6B40-4047-B215-2920B168A812}" type="presParOf" srcId="{0C373766-2551-4830-8D32-6726BDF939D1}" destId="{94C35CC1-0506-4D2E-9AC5-A82725F38D02}" srcOrd="0" destOrd="0" presId="urn:microsoft.com/office/officeart/2008/layout/HorizontalMultiLevelHierarchy"/>
    <dgm:cxn modelId="{4FFAA5FC-F114-4841-9BC0-CCB21453108D}" type="presParOf" srcId="{0C373766-2551-4830-8D32-6726BDF939D1}" destId="{FD1574AF-A7F1-4AA2-9E2E-5DA56F2AFC9D}" srcOrd="1" destOrd="0" presId="urn:microsoft.com/office/officeart/2008/layout/HorizontalMultiLevelHierarchy"/>
    <dgm:cxn modelId="{3D3DB33A-C1E2-43E1-9BAD-24A94EBEB4B9}" type="presParOf" srcId="{6BB0E861-DA6E-48A8-B37A-7DD6B330D5EF}" destId="{B41D142A-0BBA-48C5-8D99-0E679F34F20C}" srcOrd="2" destOrd="0" presId="urn:microsoft.com/office/officeart/2008/layout/HorizontalMultiLevelHierarchy"/>
    <dgm:cxn modelId="{A7DC41AE-AB74-45CC-910D-E720BFA8DD49}" type="presParOf" srcId="{B41D142A-0BBA-48C5-8D99-0E679F34F20C}" destId="{BA1CD963-49B5-4546-B5E3-8DE041CC1CF3}" srcOrd="0" destOrd="0" presId="urn:microsoft.com/office/officeart/2008/layout/HorizontalMultiLevelHierarchy"/>
    <dgm:cxn modelId="{B1B3D5C7-F2ED-4117-85FF-BA74C3580AFE}" type="presParOf" srcId="{6BB0E861-DA6E-48A8-B37A-7DD6B330D5EF}" destId="{EEC41554-F1CD-42E7-BFA5-D1F2602FADA3}" srcOrd="3" destOrd="0" presId="urn:microsoft.com/office/officeart/2008/layout/HorizontalMultiLevelHierarchy"/>
    <dgm:cxn modelId="{F7F5CC99-F664-4950-8EF9-8BE64C032B3F}" type="presParOf" srcId="{EEC41554-F1CD-42E7-BFA5-D1F2602FADA3}" destId="{746699A5-CF4C-4D10-BC67-161AB30C18E4}" srcOrd="0" destOrd="0" presId="urn:microsoft.com/office/officeart/2008/layout/HorizontalMultiLevelHierarchy"/>
    <dgm:cxn modelId="{53DC149A-663D-4203-A448-1428C49717FC}" type="presParOf" srcId="{EEC41554-F1CD-42E7-BFA5-D1F2602FADA3}" destId="{3A636165-58FA-4329-B131-AE603153AB62}" srcOrd="1" destOrd="0" presId="urn:microsoft.com/office/officeart/2008/layout/HorizontalMultiLevelHierarchy"/>
    <dgm:cxn modelId="{BC91E226-5E3D-4677-9D53-5A62BB2A45C2}" type="presParOf" srcId="{6BB0E861-DA6E-48A8-B37A-7DD6B330D5EF}" destId="{D45D9755-F174-427C-B4E5-B02335980C1C}" srcOrd="4" destOrd="0" presId="urn:microsoft.com/office/officeart/2008/layout/HorizontalMultiLevelHierarchy"/>
    <dgm:cxn modelId="{8BB5654F-7010-4504-A283-F86E0DC1981E}" type="presParOf" srcId="{D45D9755-F174-427C-B4E5-B02335980C1C}" destId="{7B1ABAC9-B7C2-4902-96FE-5C5828B0B9E7}" srcOrd="0" destOrd="0" presId="urn:microsoft.com/office/officeart/2008/layout/HorizontalMultiLevelHierarchy"/>
    <dgm:cxn modelId="{2F105FEC-1008-48C0-B6E3-E02B17A953FB}" type="presParOf" srcId="{6BB0E861-DA6E-48A8-B37A-7DD6B330D5EF}" destId="{A6CF0BB4-4AC5-4E42-99ED-A44D615C72D7}" srcOrd="5" destOrd="0" presId="urn:microsoft.com/office/officeart/2008/layout/HorizontalMultiLevelHierarchy"/>
    <dgm:cxn modelId="{9CC97414-2347-46A9-8137-A84CBBCAA31D}" type="presParOf" srcId="{A6CF0BB4-4AC5-4E42-99ED-A44D615C72D7}" destId="{EB6C0FEE-7FA0-483D-89F8-C2C0EB8CF3E0}" srcOrd="0" destOrd="0" presId="urn:microsoft.com/office/officeart/2008/layout/HorizontalMultiLevelHierarchy"/>
    <dgm:cxn modelId="{B2D57F65-E524-4FB6-B1CB-7EC979EAD781}" type="presParOf" srcId="{A6CF0BB4-4AC5-4E42-99ED-A44D615C72D7}" destId="{7AFED7C4-7F0E-41B2-BEDA-C92EC74C2103}" srcOrd="1" destOrd="0" presId="urn:microsoft.com/office/officeart/2008/layout/HorizontalMultiLevelHierarchy"/>
    <dgm:cxn modelId="{9EE41AC4-9C57-4219-9004-BB61D4299705}" type="presParOf" srcId="{6BB0E861-DA6E-48A8-B37A-7DD6B330D5EF}" destId="{9E41FAE9-B83B-4B7D-AFDB-FE6B35655E4D}" srcOrd="6" destOrd="0" presId="urn:microsoft.com/office/officeart/2008/layout/HorizontalMultiLevelHierarchy"/>
    <dgm:cxn modelId="{FDF249FE-C816-44C7-837D-127CBEFEA00F}" type="presParOf" srcId="{9E41FAE9-B83B-4B7D-AFDB-FE6B35655E4D}" destId="{D7C93CE3-79A7-414D-AE5F-E58ADD99C20E}" srcOrd="0" destOrd="0" presId="urn:microsoft.com/office/officeart/2008/layout/HorizontalMultiLevelHierarchy"/>
    <dgm:cxn modelId="{030E2B7B-69A0-47FA-BA36-B0436A0282B6}" type="presParOf" srcId="{6BB0E861-DA6E-48A8-B37A-7DD6B330D5EF}" destId="{613DAFE3-0033-42DA-9CA3-51455CAC2A13}" srcOrd="7" destOrd="0" presId="urn:microsoft.com/office/officeart/2008/layout/HorizontalMultiLevelHierarchy"/>
    <dgm:cxn modelId="{A7163E1B-C3E4-4F90-B1E4-1DA3118C2C5C}" type="presParOf" srcId="{613DAFE3-0033-42DA-9CA3-51455CAC2A13}" destId="{E7F05FEC-0477-4DAB-9A5C-3B08E99F6646}" srcOrd="0" destOrd="0" presId="urn:microsoft.com/office/officeart/2008/layout/HorizontalMultiLevelHierarchy"/>
    <dgm:cxn modelId="{BCAA1FFA-02B7-4C08-AAAE-0DCAB8607FB1}" type="presParOf" srcId="{613DAFE3-0033-42DA-9CA3-51455CAC2A13}" destId="{27B3EF2F-2C91-4E45-96C0-56F4D7BFC3D6}" srcOrd="1" destOrd="0" presId="urn:microsoft.com/office/officeart/2008/layout/HorizontalMultiLevelHierarchy"/>
    <dgm:cxn modelId="{D00EA317-7385-4A52-80C2-BC6DA6A3BFAD}" type="presParOf" srcId="{27B3EF2F-2C91-4E45-96C0-56F4D7BFC3D6}" destId="{D21AE63A-A95B-41EE-9280-EDE8314A0989}" srcOrd="0" destOrd="0" presId="urn:microsoft.com/office/officeart/2008/layout/HorizontalMultiLevelHierarchy"/>
    <dgm:cxn modelId="{0CB1BB1C-9C48-45AC-962A-7E97BD99E3D0}" type="presParOf" srcId="{D21AE63A-A95B-41EE-9280-EDE8314A0989}" destId="{367F2846-412A-4CA8-B9E0-D1BFF21D6CD4}" srcOrd="0" destOrd="0" presId="urn:microsoft.com/office/officeart/2008/layout/HorizontalMultiLevelHierarchy"/>
    <dgm:cxn modelId="{C4E3B7D0-212B-4DAC-85D0-ECE25048EC79}" type="presParOf" srcId="{27B3EF2F-2C91-4E45-96C0-56F4D7BFC3D6}" destId="{5880677D-C064-44F2-8064-CEE2BD90199D}" srcOrd="1" destOrd="0" presId="urn:microsoft.com/office/officeart/2008/layout/HorizontalMultiLevelHierarchy"/>
    <dgm:cxn modelId="{E6CBE36E-909E-4A43-A21F-FA23818AD19D}" type="presParOf" srcId="{5880677D-C064-44F2-8064-CEE2BD90199D}" destId="{49CDA3A5-7383-4241-8A1B-BAB3EE942CD9}" srcOrd="0" destOrd="0" presId="urn:microsoft.com/office/officeart/2008/layout/HorizontalMultiLevelHierarchy"/>
    <dgm:cxn modelId="{6629792B-4206-49D3-9D89-7EFC32F2C0C6}" type="presParOf" srcId="{5880677D-C064-44F2-8064-CEE2BD90199D}" destId="{026935A9-5561-4EE9-ADF7-6DC446EDFAC7}" srcOrd="1" destOrd="0" presId="urn:microsoft.com/office/officeart/2008/layout/HorizontalMultiLevelHierarchy"/>
    <dgm:cxn modelId="{E040C10F-935F-44F4-A66C-BB4F6C2FEAE5}" type="presParOf" srcId="{27B3EF2F-2C91-4E45-96C0-56F4D7BFC3D6}" destId="{E8B28A77-FA08-4E94-9576-D536E3FD910C}" srcOrd="2" destOrd="0" presId="urn:microsoft.com/office/officeart/2008/layout/HorizontalMultiLevelHierarchy"/>
    <dgm:cxn modelId="{0151D112-8C5D-44CE-8E84-D3FA0A7A323C}" type="presParOf" srcId="{E8B28A77-FA08-4E94-9576-D536E3FD910C}" destId="{EA516A11-4F1B-4A6A-87B3-8DAABDD0D099}" srcOrd="0" destOrd="0" presId="urn:microsoft.com/office/officeart/2008/layout/HorizontalMultiLevelHierarchy"/>
    <dgm:cxn modelId="{EAB00C24-3C20-43C6-8332-DDCB0EBF270F}" type="presParOf" srcId="{27B3EF2F-2C91-4E45-96C0-56F4D7BFC3D6}" destId="{C16652BC-3DF7-4B2C-A33F-99D7DA3C7B1C}" srcOrd="3" destOrd="0" presId="urn:microsoft.com/office/officeart/2008/layout/HorizontalMultiLevelHierarchy"/>
    <dgm:cxn modelId="{7CC7D00F-F2E1-4BF8-BEC6-D0B8F64EBA99}" type="presParOf" srcId="{C16652BC-3DF7-4B2C-A33F-99D7DA3C7B1C}" destId="{F94DC9D9-6F5E-4A4B-918B-A859F30809A9}" srcOrd="0" destOrd="0" presId="urn:microsoft.com/office/officeart/2008/layout/HorizontalMultiLevelHierarchy"/>
    <dgm:cxn modelId="{D01F6654-A920-4FA0-8F7A-1A931B92DB36}" type="presParOf" srcId="{C16652BC-3DF7-4B2C-A33F-99D7DA3C7B1C}" destId="{1B1AB71E-F3AF-4DF8-9368-DB481E80ADC4}" srcOrd="1" destOrd="0" presId="urn:microsoft.com/office/officeart/2008/layout/HorizontalMultiLevelHierarchy"/>
    <dgm:cxn modelId="{541C2CBA-6C18-49A1-B098-5C54FE52335C}" type="presParOf" srcId="{27B3EF2F-2C91-4E45-96C0-56F4D7BFC3D6}" destId="{F193F400-BCAE-4E33-B2E1-BBD6CF07EA5D}" srcOrd="4" destOrd="0" presId="urn:microsoft.com/office/officeart/2008/layout/HorizontalMultiLevelHierarchy"/>
    <dgm:cxn modelId="{19970780-8614-4E43-9B96-02ED256793F2}" type="presParOf" srcId="{F193F400-BCAE-4E33-B2E1-BBD6CF07EA5D}" destId="{07FD47B5-0332-4779-90DF-29941CD36C99}" srcOrd="0" destOrd="0" presId="urn:microsoft.com/office/officeart/2008/layout/HorizontalMultiLevelHierarchy"/>
    <dgm:cxn modelId="{7CC98D86-4DF9-402D-A4C3-11C9283F1F95}" type="presParOf" srcId="{27B3EF2F-2C91-4E45-96C0-56F4D7BFC3D6}" destId="{9AF683F5-33A8-4D28-931D-DD26FB5D00D7}" srcOrd="5" destOrd="0" presId="urn:microsoft.com/office/officeart/2008/layout/HorizontalMultiLevelHierarchy"/>
    <dgm:cxn modelId="{DF0E5C63-E626-4122-ABBE-B5C6585B5CE0}" type="presParOf" srcId="{9AF683F5-33A8-4D28-931D-DD26FB5D00D7}" destId="{2A0EB6BD-B558-43D8-8A53-DE89FBEC69C4}" srcOrd="0" destOrd="0" presId="urn:microsoft.com/office/officeart/2008/layout/HorizontalMultiLevelHierarchy"/>
    <dgm:cxn modelId="{D9528CD6-8143-4297-832A-E414F8F045ED}" type="presParOf" srcId="{9AF683F5-33A8-4D28-931D-DD26FB5D00D7}" destId="{AAF870CA-6903-470D-BD34-20F95942ADB7}" srcOrd="1" destOrd="0" presId="urn:microsoft.com/office/officeart/2008/layout/HorizontalMultiLevelHierarchy"/>
    <dgm:cxn modelId="{9E16F6F7-1F13-4AD2-9AFB-4058BB94FFCA}" type="presParOf" srcId="{AAF870CA-6903-470D-BD34-20F95942ADB7}" destId="{14E021F0-E981-4497-8DAA-EF8C4CEDAEAA}" srcOrd="0" destOrd="0" presId="urn:microsoft.com/office/officeart/2008/layout/HorizontalMultiLevelHierarchy"/>
    <dgm:cxn modelId="{15D3AC97-20E0-4C46-9C25-6A224CFD3765}" type="presParOf" srcId="{14E021F0-E981-4497-8DAA-EF8C4CEDAEAA}" destId="{61D1B522-CF56-4154-8199-680ACA32D636}" srcOrd="0" destOrd="0" presId="urn:microsoft.com/office/officeart/2008/layout/HorizontalMultiLevelHierarchy"/>
    <dgm:cxn modelId="{7D38C80A-C95E-4883-868D-BF5F8CAFAC05}" type="presParOf" srcId="{AAF870CA-6903-470D-BD34-20F95942ADB7}" destId="{8E1EC9F4-FF74-4DE0-8318-900E4EAF376C}" srcOrd="1" destOrd="0" presId="urn:microsoft.com/office/officeart/2008/layout/HorizontalMultiLevelHierarchy"/>
    <dgm:cxn modelId="{42F17AF5-51B3-4C59-9059-989AA56F77BB}" type="presParOf" srcId="{8E1EC9F4-FF74-4DE0-8318-900E4EAF376C}" destId="{AD2213E2-8050-4B64-B4C1-E8C47FC80713}" srcOrd="0" destOrd="0" presId="urn:microsoft.com/office/officeart/2008/layout/HorizontalMultiLevelHierarchy"/>
    <dgm:cxn modelId="{9859B600-B508-4112-950F-106D547B5B02}" type="presParOf" srcId="{8E1EC9F4-FF74-4DE0-8318-900E4EAF376C}" destId="{06788465-1E71-44F4-8FF5-5D1541F7890F}" srcOrd="1" destOrd="0" presId="urn:microsoft.com/office/officeart/2008/layout/HorizontalMultiLevelHierarchy"/>
    <dgm:cxn modelId="{B4012227-80E2-4157-8ACE-DE70542127D2}" type="presParOf" srcId="{6BB0E861-DA6E-48A8-B37A-7DD6B330D5EF}" destId="{D0AF6741-AD87-4588-9E84-30AD529A951C}" srcOrd="8" destOrd="0" presId="urn:microsoft.com/office/officeart/2008/layout/HorizontalMultiLevelHierarchy"/>
    <dgm:cxn modelId="{BDB94C22-F02A-47D0-81D0-FAC25D4035B9}" type="presParOf" srcId="{D0AF6741-AD87-4588-9E84-30AD529A951C}" destId="{5FD16F50-3F23-47A7-BB49-15AE4FF9B672}" srcOrd="0" destOrd="0" presId="urn:microsoft.com/office/officeart/2008/layout/HorizontalMultiLevelHierarchy"/>
    <dgm:cxn modelId="{EBE265A6-C1F7-4E68-8CBD-FB0B6419A1C6}" type="presParOf" srcId="{6BB0E861-DA6E-48A8-B37A-7DD6B330D5EF}" destId="{204CAF14-446B-4882-B84D-CB31A5FD32E9}" srcOrd="9" destOrd="0" presId="urn:microsoft.com/office/officeart/2008/layout/HorizontalMultiLevelHierarchy"/>
    <dgm:cxn modelId="{B33EC48B-6E00-4BC1-B2ED-0ADE0FA4FAE1}" type="presParOf" srcId="{204CAF14-446B-4882-B84D-CB31A5FD32E9}" destId="{3B6A5651-9D22-4F43-910D-82F89C5F2FE4}" srcOrd="0" destOrd="0" presId="urn:microsoft.com/office/officeart/2008/layout/HorizontalMultiLevelHierarchy"/>
    <dgm:cxn modelId="{A70FDFDA-1C6B-4386-87F4-D1D27B51CADD}" type="presParOf" srcId="{204CAF14-446B-4882-B84D-CB31A5FD32E9}" destId="{E79F1939-0E74-4C02-BD2F-D71EFD4DD719}" srcOrd="1" destOrd="0" presId="urn:microsoft.com/office/officeart/2008/layout/HorizontalMultiLevelHierarchy"/>
    <dgm:cxn modelId="{F7778584-20AD-4274-8483-7B47A94F187E}" type="presParOf" srcId="{6BB0E861-DA6E-48A8-B37A-7DD6B330D5EF}" destId="{A4127A54-3A40-4D5B-B8E3-2460256D5EED}" srcOrd="10" destOrd="0" presId="urn:microsoft.com/office/officeart/2008/layout/HorizontalMultiLevelHierarchy"/>
    <dgm:cxn modelId="{61F3FB13-EBC6-4309-8FA2-32E76D7D2FBF}" type="presParOf" srcId="{A4127A54-3A40-4D5B-B8E3-2460256D5EED}" destId="{85886389-5B0A-4329-80C9-5583372FB0AC}" srcOrd="0" destOrd="0" presId="urn:microsoft.com/office/officeart/2008/layout/HorizontalMultiLevelHierarchy"/>
    <dgm:cxn modelId="{F4617741-E4BB-4B87-85B5-FDDA1108E384}" type="presParOf" srcId="{6BB0E861-DA6E-48A8-B37A-7DD6B330D5EF}" destId="{E4BB4FA7-41AE-445C-A30F-F70E555ABA29}" srcOrd="11" destOrd="0" presId="urn:microsoft.com/office/officeart/2008/layout/HorizontalMultiLevelHierarchy"/>
    <dgm:cxn modelId="{37EA7EAB-2CEF-4918-8B6E-AA66AEE547FE}" type="presParOf" srcId="{E4BB4FA7-41AE-445C-A30F-F70E555ABA29}" destId="{514E0A36-AC79-4179-9008-CCFC1F7DE1A3}" srcOrd="0" destOrd="0" presId="urn:microsoft.com/office/officeart/2008/layout/HorizontalMultiLevelHierarchy"/>
    <dgm:cxn modelId="{939D274E-AEAF-4871-988F-710BE8B3B6BF}" type="presParOf" srcId="{E4BB4FA7-41AE-445C-A30F-F70E555ABA29}" destId="{5AD364A7-5D2F-4DB0-BECC-5441AC957510}" srcOrd="1" destOrd="0" presId="urn:microsoft.com/office/officeart/2008/layout/HorizontalMultiLevelHierarchy"/>
    <dgm:cxn modelId="{40F21DA9-1978-4864-8A98-ED53247CD65C}" type="presParOf" srcId="{5AD364A7-5D2F-4DB0-BECC-5441AC957510}" destId="{9053B865-42D0-4109-802A-7847FD8BC57A}" srcOrd="0" destOrd="0" presId="urn:microsoft.com/office/officeart/2008/layout/HorizontalMultiLevelHierarchy"/>
    <dgm:cxn modelId="{EE7A21D9-63D5-489C-B49E-9337D925F6F5}" type="presParOf" srcId="{9053B865-42D0-4109-802A-7847FD8BC57A}" destId="{A5932A1F-9C3B-4930-AC77-F404410FE331}" srcOrd="0" destOrd="0" presId="urn:microsoft.com/office/officeart/2008/layout/HorizontalMultiLevelHierarchy"/>
    <dgm:cxn modelId="{BCFD96E7-8D9A-4E18-B247-72538EC3FA70}" type="presParOf" srcId="{5AD364A7-5D2F-4DB0-BECC-5441AC957510}" destId="{8512D373-5093-4666-B491-74628E5B682A}" srcOrd="1" destOrd="0" presId="urn:microsoft.com/office/officeart/2008/layout/HorizontalMultiLevelHierarchy"/>
    <dgm:cxn modelId="{1CFF2E9D-D589-4206-839B-CD7E73E7CEE6}" type="presParOf" srcId="{8512D373-5093-4666-B491-74628E5B682A}" destId="{EE0724D0-7C5F-4BA3-996D-81D9EB64AC70}" srcOrd="0" destOrd="0" presId="urn:microsoft.com/office/officeart/2008/layout/HorizontalMultiLevelHierarchy"/>
    <dgm:cxn modelId="{9DC1D0D1-575A-4693-B42E-D1BF9212D1B8}" type="presParOf" srcId="{8512D373-5093-4666-B491-74628E5B682A}" destId="{30DF1B80-7817-4701-BCD0-84C551806DB1}" srcOrd="1" destOrd="0" presId="urn:microsoft.com/office/officeart/2008/layout/HorizontalMultiLevelHierarchy"/>
    <dgm:cxn modelId="{CFC71025-6368-42F5-A657-A95EE1288E0F}" type="presParOf" srcId="{5AD364A7-5D2F-4DB0-BECC-5441AC957510}" destId="{569FB598-A92A-4C81-ADB1-E8C7A4C72A6C}" srcOrd="2" destOrd="0" presId="urn:microsoft.com/office/officeart/2008/layout/HorizontalMultiLevelHierarchy"/>
    <dgm:cxn modelId="{A6732E2E-22C9-439F-86B9-A6E8AEA561AD}" type="presParOf" srcId="{569FB598-A92A-4C81-ADB1-E8C7A4C72A6C}" destId="{088E048F-B4BE-4456-BE75-5E92B450A0E3}" srcOrd="0" destOrd="0" presId="urn:microsoft.com/office/officeart/2008/layout/HorizontalMultiLevelHierarchy"/>
    <dgm:cxn modelId="{5740730F-07B2-42F1-898C-7565A1F8DE04}" type="presParOf" srcId="{5AD364A7-5D2F-4DB0-BECC-5441AC957510}" destId="{83EB558F-1378-4022-827A-DF3C01561662}" srcOrd="3" destOrd="0" presId="urn:microsoft.com/office/officeart/2008/layout/HorizontalMultiLevelHierarchy"/>
    <dgm:cxn modelId="{4599E252-B7D4-472F-A697-FDC051DBBC46}" type="presParOf" srcId="{83EB558F-1378-4022-827A-DF3C01561662}" destId="{9D4B19F2-40F8-4D44-8777-3ABEEDDD0D2E}" srcOrd="0" destOrd="0" presId="urn:microsoft.com/office/officeart/2008/layout/HorizontalMultiLevelHierarchy"/>
    <dgm:cxn modelId="{5E3ED3C6-CAAF-430E-A048-EE914AABB07C}" type="presParOf" srcId="{83EB558F-1378-4022-827A-DF3C01561662}" destId="{AD53A98E-D775-4FCF-BD52-3739AEB3600D}" srcOrd="1" destOrd="0" presId="urn:microsoft.com/office/officeart/2008/layout/HorizontalMultiLevelHierarchy"/>
    <dgm:cxn modelId="{0F6C8F3F-262E-4137-96A2-4FC65190DC1D}" type="presParOf" srcId="{5AD364A7-5D2F-4DB0-BECC-5441AC957510}" destId="{1AE62E76-B7B2-4B28-B3D2-6922D1A59163}" srcOrd="4" destOrd="0" presId="urn:microsoft.com/office/officeart/2008/layout/HorizontalMultiLevelHierarchy"/>
    <dgm:cxn modelId="{6587224F-AAE8-481E-BE35-EC96F185584B}" type="presParOf" srcId="{1AE62E76-B7B2-4B28-B3D2-6922D1A59163}" destId="{82C3B5F8-1056-42F0-AACE-2FFD54D19314}" srcOrd="0" destOrd="0" presId="urn:microsoft.com/office/officeart/2008/layout/HorizontalMultiLevelHierarchy"/>
    <dgm:cxn modelId="{078708A3-C699-4181-8F01-468340410819}" type="presParOf" srcId="{5AD364A7-5D2F-4DB0-BECC-5441AC957510}" destId="{4DE8E269-213A-462F-981B-744F09EC5D00}" srcOrd="5" destOrd="0" presId="urn:microsoft.com/office/officeart/2008/layout/HorizontalMultiLevelHierarchy"/>
    <dgm:cxn modelId="{082B11EA-2970-4A5E-9258-3E7C741FD8BC}" type="presParOf" srcId="{4DE8E269-213A-462F-981B-744F09EC5D00}" destId="{BE97A27B-0632-4A51-87D6-B5E4E17168E5}" srcOrd="0" destOrd="0" presId="urn:microsoft.com/office/officeart/2008/layout/HorizontalMultiLevelHierarchy"/>
    <dgm:cxn modelId="{8ADB69F3-6D74-4007-AF4E-120FA9EC59B5}" type="presParOf" srcId="{4DE8E269-213A-462F-981B-744F09EC5D00}" destId="{828ED46F-2657-49F3-9BF2-CAABC1983911}" srcOrd="1" destOrd="0" presId="urn:microsoft.com/office/officeart/2008/layout/HorizontalMultiLevelHierarchy"/>
    <dgm:cxn modelId="{A3AA6D8B-BA9F-43D6-8F48-0B9C988513E4}" type="presParOf" srcId="{6BB0E861-DA6E-48A8-B37A-7DD6B330D5EF}" destId="{BC68CDC9-3C14-4817-AC86-B9CFD7A6926C}" srcOrd="12" destOrd="0" presId="urn:microsoft.com/office/officeart/2008/layout/HorizontalMultiLevelHierarchy"/>
    <dgm:cxn modelId="{D694A0D5-6862-42E2-BBC9-2E4EC5101E0C}" type="presParOf" srcId="{BC68CDC9-3C14-4817-AC86-B9CFD7A6926C}" destId="{D31C8AFE-DE7F-454F-B353-0FEBB6E083ED}" srcOrd="0" destOrd="0" presId="urn:microsoft.com/office/officeart/2008/layout/HorizontalMultiLevelHierarchy"/>
    <dgm:cxn modelId="{105CED27-3982-4937-91A8-7B823F47F69A}" type="presParOf" srcId="{6BB0E861-DA6E-48A8-B37A-7DD6B330D5EF}" destId="{00F522F7-FFA7-4154-A705-071D5F61452F}" srcOrd="13" destOrd="0" presId="urn:microsoft.com/office/officeart/2008/layout/HorizontalMultiLevelHierarchy"/>
    <dgm:cxn modelId="{14924BE4-A746-4D35-A426-10C5FAC59BB3}" type="presParOf" srcId="{00F522F7-FFA7-4154-A705-071D5F61452F}" destId="{2F198B0F-1178-4EED-91F4-93817CDD2C1B}" srcOrd="0" destOrd="0" presId="urn:microsoft.com/office/officeart/2008/layout/HorizontalMultiLevelHierarchy"/>
    <dgm:cxn modelId="{0B7A21FA-C341-4DD6-B1B6-9BF3ADFDE8E4}" type="presParOf" srcId="{00F522F7-FFA7-4154-A705-071D5F61452F}" destId="{2FD0E62F-456C-4ACA-BFDB-102D2AB61CB4}" srcOrd="1" destOrd="0" presId="urn:microsoft.com/office/officeart/2008/layout/HorizontalMultiLevelHierarchy"/>
    <dgm:cxn modelId="{B8EB94BC-3B05-4DCF-BF0B-8DDB84FAFC66}" type="presParOf" srcId="{6BB0E861-DA6E-48A8-B37A-7DD6B330D5EF}" destId="{51A1B27D-2EB2-4D17-BE4F-0A4B49E3C434}" srcOrd="14" destOrd="0" presId="urn:microsoft.com/office/officeart/2008/layout/HorizontalMultiLevelHierarchy"/>
    <dgm:cxn modelId="{4F2BA6E0-E761-444A-941F-30C46D569580}" type="presParOf" srcId="{51A1B27D-2EB2-4D17-BE4F-0A4B49E3C434}" destId="{C7F0B3F9-03A1-4C5B-9859-AA2E42390F67}" srcOrd="0" destOrd="0" presId="urn:microsoft.com/office/officeart/2008/layout/HorizontalMultiLevelHierarchy"/>
    <dgm:cxn modelId="{FE1A84E4-6E99-4A22-A24E-6E7F30A83824}" type="presParOf" srcId="{6BB0E861-DA6E-48A8-B37A-7DD6B330D5EF}" destId="{757535F3-A838-4188-8CF6-8AAE9891AFD2}" srcOrd="15" destOrd="0" presId="urn:microsoft.com/office/officeart/2008/layout/HorizontalMultiLevelHierarchy"/>
    <dgm:cxn modelId="{DD69A6AC-8CBB-46F5-A717-090AE504DFBF}" type="presParOf" srcId="{757535F3-A838-4188-8CF6-8AAE9891AFD2}" destId="{C5E421A1-A2B7-4AD4-9A6C-A77508329B19}" srcOrd="0" destOrd="0" presId="urn:microsoft.com/office/officeart/2008/layout/HorizontalMultiLevelHierarchy"/>
    <dgm:cxn modelId="{6CB0F50B-0A6D-4EA3-A4B1-EEB2617F2011}" type="presParOf" srcId="{757535F3-A838-4188-8CF6-8AAE9891AFD2}" destId="{6E24E1F0-442B-40DC-BAF2-F3321B09068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9D7FF9-DE1E-4F0C-B601-F76F016D81D0}" type="doc">
      <dgm:prSet loTypeId="urn:microsoft.com/office/officeart/2005/8/layout/radial5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2CC7941F-E950-479F-B0CA-233A3F468FCF}">
      <dgm:prSet phldrT="[Texto]"/>
      <dgm:spPr/>
      <dgm:t>
        <a:bodyPr/>
        <a:lstStyle/>
        <a:p>
          <a:r>
            <a:rPr lang="es-MX" dirty="0"/>
            <a:t>Otras Obligaciones</a:t>
          </a:r>
        </a:p>
      </dgm:t>
    </dgm:pt>
    <dgm:pt modelId="{57391405-30EE-401D-8A39-720F90A3B49A}" type="parTrans" cxnId="{50AA4B9C-FD4C-44D9-962F-E5EE62352867}">
      <dgm:prSet/>
      <dgm:spPr/>
      <dgm:t>
        <a:bodyPr/>
        <a:lstStyle/>
        <a:p>
          <a:endParaRPr lang="es-MX"/>
        </a:p>
      </dgm:t>
    </dgm:pt>
    <dgm:pt modelId="{F8859D5B-44F6-4718-9F16-6D41FA72FDBE}" type="sibTrans" cxnId="{50AA4B9C-FD4C-44D9-962F-E5EE62352867}">
      <dgm:prSet/>
      <dgm:spPr/>
      <dgm:t>
        <a:bodyPr/>
        <a:lstStyle/>
        <a:p>
          <a:endParaRPr lang="es-MX"/>
        </a:p>
      </dgm:t>
    </dgm:pt>
    <dgm:pt modelId="{B07AE930-49D3-4B27-A500-019827C8DF9F}">
      <dgm:prSet phldrT="[Texto]"/>
      <dgm:spPr/>
      <dgm:t>
        <a:bodyPr/>
        <a:lstStyle/>
        <a:p>
          <a:r>
            <a:rPr lang="es-MX" dirty="0"/>
            <a:t>Estar activos en el RFC	</a:t>
          </a:r>
        </a:p>
      </dgm:t>
    </dgm:pt>
    <dgm:pt modelId="{AB36C824-E285-4F98-9573-A595BFDCF680}" type="parTrans" cxnId="{7A131EB6-F9B4-4063-8402-57AF566B0F38}">
      <dgm:prSet/>
      <dgm:spPr/>
      <dgm:t>
        <a:bodyPr/>
        <a:lstStyle/>
        <a:p>
          <a:endParaRPr lang="es-MX"/>
        </a:p>
      </dgm:t>
    </dgm:pt>
    <dgm:pt modelId="{1763F332-4879-4DA8-B8CE-20CA31BCEA10}" type="sibTrans" cxnId="{7A131EB6-F9B4-4063-8402-57AF566B0F38}">
      <dgm:prSet/>
      <dgm:spPr/>
      <dgm:t>
        <a:bodyPr/>
        <a:lstStyle/>
        <a:p>
          <a:endParaRPr lang="es-MX"/>
        </a:p>
      </dgm:t>
    </dgm:pt>
    <dgm:pt modelId="{47944EE2-4A2F-4AD5-8D1C-3A0ECA635AB8}">
      <dgm:prSet phldrT="[Texto]"/>
      <dgm:spPr/>
      <dgm:t>
        <a:bodyPr/>
        <a:lstStyle/>
        <a:p>
          <a:r>
            <a:rPr lang="es-MX" dirty="0"/>
            <a:t>Reanudación la Suma de CFDIS no hayan excedido el límite</a:t>
          </a:r>
        </a:p>
      </dgm:t>
    </dgm:pt>
    <dgm:pt modelId="{E2E86287-29A7-449B-A1F2-78BE2F72B9B7}" type="parTrans" cxnId="{26805A8A-FC41-402D-87C9-7AA90DEEFBB6}">
      <dgm:prSet/>
      <dgm:spPr/>
      <dgm:t>
        <a:bodyPr/>
        <a:lstStyle/>
        <a:p>
          <a:endParaRPr lang="es-MX"/>
        </a:p>
      </dgm:t>
    </dgm:pt>
    <dgm:pt modelId="{987A9EB1-BB76-4695-A3CB-8E07C01245BF}" type="sibTrans" cxnId="{26805A8A-FC41-402D-87C9-7AA90DEEFBB6}">
      <dgm:prSet/>
      <dgm:spPr/>
      <dgm:t>
        <a:bodyPr/>
        <a:lstStyle/>
        <a:p>
          <a:endParaRPr lang="es-MX"/>
        </a:p>
      </dgm:t>
    </dgm:pt>
    <dgm:pt modelId="{D84232C4-14B5-4CD9-88D6-4971B9A0A2F1}">
      <dgm:prSet phldrT="[Texto]"/>
      <dgm:spPr/>
      <dgm:t>
        <a:bodyPr/>
        <a:lstStyle/>
        <a:p>
          <a:r>
            <a:rPr lang="es-MX" dirty="0"/>
            <a:t>Tener opinión del SAT positiva</a:t>
          </a:r>
        </a:p>
      </dgm:t>
    </dgm:pt>
    <dgm:pt modelId="{4528675E-991E-4AE4-8FAE-540C75416563}" type="parTrans" cxnId="{91A2B961-3E7D-41D6-9590-5C21666B3527}">
      <dgm:prSet/>
      <dgm:spPr/>
      <dgm:t>
        <a:bodyPr/>
        <a:lstStyle/>
        <a:p>
          <a:endParaRPr lang="es-MX"/>
        </a:p>
      </dgm:t>
    </dgm:pt>
    <dgm:pt modelId="{51C278B0-5FC6-4E74-A728-75107ECE9F83}" type="sibTrans" cxnId="{91A2B961-3E7D-41D6-9590-5C21666B3527}">
      <dgm:prSet/>
      <dgm:spPr/>
      <dgm:t>
        <a:bodyPr/>
        <a:lstStyle/>
        <a:p>
          <a:endParaRPr lang="es-MX"/>
        </a:p>
      </dgm:t>
    </dgm:pt>
    <dgm:pt modelId="{FF9034E2-47EE-44E8-88EB-8C228E7B14A6}">
      <dgm:prSet phldrT="[Texto]"/>
      <dgm:spPr/>
      <dgm:t>
        <a:bodyPr/>
        <a:lstStyle/>
        <a:p>
          <a:r>
            <a:rPr lang="es-MX" dirty="0"/>
            <a:t>No ser EFO</a:t>
          </a:r>
        </a:p>
      </dgm:t>
    </dgm:pt>
    <dgm:pt modelId="{1C581ADF-4C88-43FF-80A1-3DB8E87EF9FC}" type="parTrans" cxnId="{778BE918-96EA-421F-B72C-85B596C0ED06}">
      <dgm:prSet/>
      <dgm:spPr/>
      <dgm:t>
        <a:bodyPr/>
        <a:lstStyle/>
        <a:p>
          <a:endParaRPr lang="es-MX"/>
        </a:p>
      </dgm:t>
    </dgm:pt>
    <dgm:pt modelId="{B7ACAC39-2C9A-457D-AFF8-564DF1B1CC07}" type="sibTrans" cxnId="{778BE918-96EA-421F-B72C-85B596C0ED06}">
      <dgm:prSet/>
      <dgm:spPr/>
      <dgm:t>
        <a:bodyPr/>
        <a:lstStyle/>
        <a:p>
          <a:endParaRPr lang="es-MX"/>
        </a:p>
      </dgm:t>
    </dgm:pt>
    <dgm:pt modelId="{A4C4F3EA-A6F5-4856-8EAF-62A2F7F20D3C}" type="pres">
      <dgm:prSet presAssocID="{B79D7FF9-DE1E-4F0C-B601-F76F016D81D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4DA5786-8D0E-4724-A042-914EFF616C10}" type="pres">
      <dgm:prSet presAssocID="{2CC7941F-E950-479F-B0CA-233A3F468FCF}" presName="centerShape" presStyleLbl="node0" presStyleIdx="0" presStyleCnt="1"/>
      <dgm:spPr/>
    </dgm:pt>
    <dgm:pt modelId="{0C3AF378-1306-46EC-829D-0565F989F9CA}" type="pres">
      <dgm:prSet presAssocID="{AB36C824-E285-4F98-9573-A595BFDCF680}" presName="parTrans" presStyleLbl="sibTrans2D1" presStyleIdx="0" presStyleCnt="4"/>
      <dgm:spPr/>
    </dgm:pt>
    <dgm:pt modelId="{A1068505-C169-4AD7-B451-E7D23E80E039}" type="pres">
      <dgm:prSet presAssocID="{AB36C824-E285-4F98-9573-A595BFDCF680}" presName="connectorText" presStyleLbl="sibTrans2D1" presStyleIdx="0" presStyleCnt="4"/>
      <dgm:spPr/>
    </dgm:pt>
    <dgm:pt modelId="{789CB94D-308F-4F2A-844E-B8A799D456CD}" type="pres">
      <dgm:prSet presAssocID="{B07AE930-49D3-4B27-A500-019827C8DF9F}" presName="node" presStyleLbl="node1" presStyleIdx="0" presStyleCnt="4">
        <dgm:presLayoutVars>
          <dgm:bulletEnabled val="1"/>
        </dgm:presLayoutVars>
      </dgm:prSet>
      <dgm:spPr/>
    </dgm:pt>
    <dgm:pt modelId="{BA65C1DE-AEFF-4F49-AF43-889B5E5C2183}" type="pres">
      <dgm:prSet presAssocID="{E2E86287-29A7-449B-A1F2-78BE2F72B9B7}" presName="parTrans" presStyleLbl="sibTrans2D1" presStyleIdx="1" presStyleCnt="4"/>
      <dgm:spPr/>
    </dgm:pt>
    <dgm:pt modelId="{E2E08BC4-6836-4119-9266-EE49D68566EF}" type="pres">
      <dgm:prSet presAssocID="{E2E86287-29A7-449B-A1F2-78BE2F72B9B7}" presName="connectorText" presStyleLbl="sibTrans2D1" presStyleIdx="1" presStyleCnt="4"/>
      <dgm:spPr/>
    </dgm:pt>
    <dgm:pt modelId="{88F47A0C-F7E1-48F2-B26E-D99D56B848A6}" type="pres">
      <dgm:prSet presAssocID="{47944EE2-4A2F-4AD5-8D1C-3A0ECA635AB8}" presName="node" presStyleLbl="node1" presStyleIdx="1" presStyleCnt="4">
        <dgm:presLayoutVars>
          <dgm:bulletEnabled val="1"/>
        </dgm:presLayoutVars>
      </dgm:prSet>
      <dgm:spPr/>
    </dgm:pt>
    <dgm:pt modelId="{C73BEF5C-7B92-464B-814F-252E5BE63450}" type="pres">
      <dgm:prSet presAssocID="{4528675E-991E-4AE4-8FAE-540C75416563}" presName="parTrans" presStyleLbl="sibTrans2D1" presStyleIdx="2" presStyleCnt="4"/>
      <dgm:spPr/>
    </dgm:pt>
    <dgm:pt modelId="{8DF27C51-9EB1-41BD-901E-0948FA6C80CA}" type="pres">
      <dgm:prSet presAssocID="{4528675E-991E-4AE4-8FAE-540C75416563}" presName="connectorText" presStyleLbl="sibTrans2D1" presStyleIdx="2" presStyleCnt="4"/>
      <dgm:spPr/>
    </dgm:pt>
    <dgm:pt modelId="{79B56AD3-9DD6-4086-B5F2-3EBF617721B8}" type="pres">
      <dgm:prSet presAssocID="{D84232C4-14B5-4CD9-88D6-4971B9A0A2F1}" presName="node" presStyleLbl="node1" presStyleIdx="2" presStyleCnt="4">
        <dgm:presLayoutVars>
          <dgm:bulletEnabled val="1"/>
        </dgm:presLayoutVars>
      </dgm:prSet>
      <dgm:spPr/>
    </dgm:pt>
    <dgm:pt modelId="{89740621-765B-4A2F-8D2E-E191BB6BBCD3}" type="pres">
      <dgm:prSet presAssocID="{1C581ADF-4C88-43FF-80A1-3DB8E87EF9FC}" presName="parTrans" presStyleLbl="sibTrans2D1" presStyleIdx="3" presStyleCnt="4"/>
      <dgm:spPr/>
    </dgm:pt>
    <dgm:pt modelId="{3ECC2DC5-2D89-4CC5-B215-AEDD993D9B6C}" type="pres">
      <dgm:prSet presAssocID="{1C581ADF-4C88-43FF-80A1-3DB8E87EF9FC}" presName="connectorText" presStyleLbl="sibTrans2D1" presStyleIdx="3" presStyleCnt="4"/>
      <dgm:spPr/>
    </dgm:pt>
    <dgm:pt modelId="{5C6D8139-D9CE-4899-9FB9-D94C89BA89A9}" type="pres">
      <dgm:prSet presAssocID="{FF9034E2-47EE-44E8-88EB-8C228E7B14A6}" presName="node" presStyleLbl="node1" presStyleIdx="3" presStyleCnt="4">
        <dgm:presLayoutVars>
          <dgm:bulletEnabled val="1"/>
        </dgm:presLayoutVars>
      </dgm:prSet>
      <dgm:spPr/>
    </dgm:pt>
  </dgm:ptLst>
  <dgm:cxnLst>
    <dgm:cxn modelId="{9C2C970D-E6CE-4626-A6F8-D1DC4E0A58BF}" type="presOf" srcId="{B79D7FF9-DE1E-4F0C-B601-F76F016D81D0}" destId="{A4C4F3EA-A6F5-4856-8EAF-62A2F7F20D3C}" srcOrd="0" destOrd="0" presId="urn:microsoft.com/office/officeart/2005/8/layout/radial5"/>
    <dgm:cxn modelId="{778BE918-96EA-421F-B72C-85B596C0ED06}" srcId="{2CC7941F-E950-479F-B0CA-233A3F468FCF}" destId="{FF9034E2-47EE-44E8-88EB-8C228E7B14A6}" srcOrd="3" destOrd="0" parTransId="{1C581ADF-4C88-43FF-80A1-3DB8E87EF9FC}" sibTransId="{B7ACAC39-2C9A-457D-AFF8-564DF1B1CC07}"/>
    <dgm:cxn modelId="{FE829B26-B9B2-44BC-87B2-5579CD06046E}" type="presOf" srcId="{1C581ADF-4C88-43FF-80A1-3DB8E87EF9FC}" destId="{89740621-765B-4A2F-8D2E-E191BB6BBCD3}" srcOrd="0" destOrd="0" presId="urn:microsoft.com/office/officeart/2005/8/layout/radial5"/>
    <dgm:cxn modelId="{1A01D42C-34CA-4E59-8795-B40AEB8E51E3}" type="presOf" srcId="{1C581ADF-4C88-43FF-80A1-3DB8E87EF9FC}" destId="{3ECC2DC5-2D89-4CC5-B215-AEDD993D9B6C}" srcOrd="1" destOrd="0" presId="urn:microsoft.com/office/officeart/2005/8/layout/radial5"/>
    <dgm:cxn modelId="{91A2B961-3E7D-41D6-9590-5C21666B3527}" srcId="{2CC7941F-E950-479F-B0CA-233A3F468FCF}" destId="{D84232C4-14B5-4CD9-88D6-4971B9A0A2F1}" srcOrd="2" destOrd="0" parTransId="{4528675E-991E-4AE4-8FAE-540C75416563}" sibTransId="{51C278B0-5FC6-4E74-A728-75107ECE9F83}"/>
    <dgm:cxn modelId="{0F40F657-2CE4-4791-9ABA-CB9A8B07BAAC}" type="presOf" srcId="{2CC7941F-E950-479F-B0CA-233A3F468FCF}" destId="{44DA5786-8D0E-4724-A042-914EFF616C10}" srcOrd="0" destOrd="0" presId="urn:microsoft.com/office/officeart/2005/8/layout/radial5"/>
    <dgm:cxn modelId="{26805A8A-FC41-402D-87C9-7AA90DEEFBB6}" srcId="{2CC7941F-E950-479F-B0CA-233A3F468FCF}" destId="{47944EE2-4A2F-4AD5-8D1C-3A0ECA635AB8}" srcOrd="1" destOrd="0" parTransId="{E2E86287-29A7-449B-A1F2-78BE2F72B9B7}" sibTransId="{987A9EB1-BB76-4695-A3CB-8E07C01245BF}"/>
    <dgm:cxn modelId="{5E06B88C-595E-4B8F-AF9B-D4D8A4772E82}" type="presOf" srcId="{FF9034E2-47EE-44E8-88EB-8C228E7B14A6}" destId="{5C6D8139-D9CE-4899-9FB9-D94C89BA89A9}" srcOrd="0" destOrd="0" presId="urn:microsoft.com/office/officeart/2005/8/layout/radial5"/>
    <dgm:cxn modelId="{ECFE079A-C444-4EE5-A506-D8C001FFCAC4}" type="presOf" srcId="{AB36C824-E285-4F98-9573-A595BFDCF680}" destId="{0C3AF378-1306-46EC-829D-0565F989F9CA}" srcOrd="0" destOrd="0" presId="urn:microsoft.com/office/officeart/2005/8/layout/radial5"/>
    <dgm:cxn modelId="{50AA4B9C-FD4C-44D9-962F-E5EE62352867}" srcId="{B79D7FF9-DE1E-4F0C-B601-F76F016D81D0}" destId="{2CC7941F-E950-479F-B0CA-233A3F468FCF}" srcOrd="0" destOrd="0" parTransId="{57391405-30EE-401D-8A39-720F90A3B49A}" sibTransId="{F8859D5B-44F6-4718-9F16-6D41FA72FDBE}"/>
    <dgm:cxn modelId="{D80680A7-08BA-49C5-9F4E-28E92EF1197E}" type="presOf" srcId="{D84232C4-14B5-4CD9-88D6-4971B9A0A2F1}" destId="{79B56AD3-9DD6-4086-B5F2-3EBF617721B8}" srcOrd="0" destOrd="0" presId="urn:microsoft.com/office/officeart/2005/8/layout/radial5"/>
    <dgm:cxn modelId="{C039C8A8-9332-4348-BE47-58461F46CC14}" type="presOf" srcId="{E2E86287-29A7-449B-A1F2-78BE2F72B9B7}" destId="{BA65C1DE-AEFF-4F49-AF43-889B5E5C2183}" srcOrd="0" destOrd="0" presId="urn:microsoft.com/office/officeart/2005/8/layout/radial5"/>
    <dgm:cxn modelId="{FAA82EAB-AB3B-43B9-8D4C-830314F9074C}" type="presOf" srcId="{47944EE2-4A2F-4AD5-8D1C-3A0ECA635AB8}" destId="{88F47A0C-F7E1-48F2-B26E-D99D56B848A6}" srcOrd="0" destOrd="0" presId="urn:microsoft.com/office/officeart/2005/8/layout/radial5"/>
    <dgm:cxn modelId="{496433AD-E811-41B7-B61D-F5BDA816DDDF}" type="presOf" srcId="{AB36C824-E285-4F98-9573-A595BFDCF680}" destId="{A1068505-C169-4AD7-B451-E7D23E80E039}" srcOrd="1" destOrd="0" presId="urn:microsoft.com/office/officeart/2005/8/layout/radial5"/>
    <dgm:cxn modelId="{E8648DB3-C71C-4816-9FA3-D324C5E839C4}" type="presOf" srcId="{4528675E-991E-4AE4-8FAE-540C75416563}" destId="{8DF27C51-9EB1-41BD-901E-0948FA6C80CA}" srcOrd="1" destOrd="0" presId="urn:microsoft.com/office/officeart/2005/8/layout/radial5"/>
    <dgm:cxn modelId="{7A131EB6-F9B4-4063-8402-57AF566B0F38}" srcId="{2CC7941F-E950-479F-B0CA-233A3F468FCF}" destId="{B07AE930-49D3-4B27-A500-019827C8DF9F}" srcOrd="0" destOrd="0" parTransId="{AB36C824-E285-4F98-9573-A595BFDCF680}" sibTransId="{1763F332-4879-4DA8-B8CE-20CA31BCEA10}"/>
    <dgm:cxn modelId="{14D44EB7-54C0-4A7A-BA29-7CB46832354A}" type="presOf" srcId="{4528675E-991E-4AE4-8FAE-540C75416563}" destId="{C73BEF5C-7B92-464B-814F-252E5BE63450}" srcOrd="0" destOrd="0" presId="urn:microsoft.com/office/officeart/2005/8/layout/radial5"/>
    <dgm:cxn modelId="{EE401DCE-1549-44DE-ACD9-D9ED0DA0DEC1}" type="presOf" srcId="{B07AE930-49D3-4B27-A500-019827C8DF9F}" destId="{789CB94D-308F-4F2A-844E-B8A799D456CD}" srcOrd="0" destOrd="0" presId="urn:microsoft.com/office/officeart/2005/8/layout/radial5"/>
    <dgm:cxn modelId="{90DBE9EF-FA42-4396-8A5C-5DE7C891ABA4}" type="presOf" srcId="{E2E86287-29A7-449B-A1F2-78BE2F72B9B7}" destId="{E2E08BC4-6836-4119-9266-EE49D68566EF}" srcOrd="1" destOrd="0" presId="urn:microsoft.com/office/officeart/2005/8/layout/radial5"/>
    <dgm:cxn modelId="{AF9155A8-780A-4EE0-9687-751500EE11EB}" type="presParOf" srcId="{A4C4F3EA-A6F5-4856-8EAF-62A2F7F20D3C}" destId="{44DA5786-8D0E-4724-A042-914EFF616C10}" srcOrd="0" destOrd="0" presId="urn:microsoft.com/office/officeart/2005/8/layout/radial5"/>
    <dgm:cxn modelId="{EC9C6D85-C836-45B8-88AF-6851C27A521C}" type="presParOf" srcId="{A4C4F3EA-A6F5-4856-8EAF-62A2F7F20D3C}" destId="{0C3AF378-1306-46EC-829D-0565F989F9CA}" srcOrd="1" destOrd="0" presId="urn:microsoft.com/office/officeart/2005/8/layout/radial5"/>
    <dgm:cxn modelId="{245D7C47-59E6-496C-8492-750B41A9E5E8}" type="presParOf" srcId="{0C3AF378-1306-46EC-829D-0565F989F9CA}" destId="{A1068505-C169-4AD7-B451-E7D23E80E039}" srcOrd="0" destOrd="0" presId="urn:microsoft.com/office/officeart/2005/8/layout/radial5"/>
    <dgm:cxn modelId="{14EAB26A-07E6-42E6-9500-7486D9A9F834}" type="presParOf" srcId="{A4C4F3EA-A6F5-4856-8EAF-62A2F7F20D3C}" destId="{789CB94D-308F-4F2A-844E-B8A799D456CD}" srcOrd="2" destOrd="0" presId="urn:microsoft.com/office/officeart/2005/8/layout/radial5"/>
    <dgm:cxn modelId="{D2038C79-6449-4CB6-A18F-3CEE7F2A07A4}" type="presParOf" srcId="{A4C4F3EA-A6F5-4856-8EAF-62A2F7F20D3C}" destId="{BA65C1DE-AEFF-4F49-AF43-889B5E5C2183}" srcOrd="3" destOrd="0" presId="urn:microsoft.com/office/officeart/2005/8/layout/radial5"/>
    <dgm:cxn modelId="{D58D37BC-D279-4E7A-8118-3352349BB77B}" type="presParOf" srcId="{BA65C1DE-AEFF-4F49-AF43-889B5E5C2183}" destId="{E2E08BC4-6836-4119-9266-EE49D68566EF}" srcOrd="0" destOrd="0" presId="urn:microsoft.com/office/officeart/2005/8/layout/radial5"/>
    <dgm:cxn modelId="{F8DEF7B4-6CE0-49D9-8826-F87F1B5BF5DD}" type="presParOf" srcId="{A4C4F3EA-A6F5-4856-8EAF-62A2F7F20D3C}" destId="{88F47A0C-F7E1-48F2-B26E-D99D56B848A6}" srcOrd="4" destOrd="0" presId="urn:microsoft.com/office/officeart/2005/8/layout/radial5"/>
    <dgm:cxn modelId="{8F589B9C-C487-4E14-9B62-539033BF03C4}" type="presParOf" srcId="{A4C4F3EA-A6F5-4856-8EAF-62A2F7F20D3C}" destId="{C73BEF5C-7B92-464B-814F-252E5BE63450}" srcOrd="5" destOrd="0" presId="urn:microsoft.com/office/officeart/2005/8/layout/radial5"/>
    <dgm:cxn modelId="{FCD7777E-97AB-44C9-9609-13CEB002B890}" type="presParOf" srcId="{C73BEF5C-7B92-464B-814F-252E5BE63450}" destId="{8DF27C51-9EB1-41BD-901E-0948FA6C80CA}" srcOrd="0" destOrd="0" presId="urn:microsoft.com/office/officeart/2005/8/layout/radial5"/>
    <dgm:cxn modelId="{71C19205-9400-47D0-BAF6-71D276AC5E6F}" type="presParOf" srcId="{A4C4F3EA-A6F5-4856-8EAF-62A2F7F20D3C}" destId="{79B56AD3-9DD6-4086-B5F2-3EBF617721B8}" srcOrd="6" destOrd="0" presId="urn:microsoft.com/office/officeart/2005/8/layout/radial5"/>
    <dgm:cxn modelId="{23219111-3A0D-4AF5-9666-348FF617574E}" type="presParOf" srcId="{A4C4F3EA-A6F5-4856-8EAF-62A2F7F20D3C}" destId="{89740621-765B-4A2F-8D2E-E191BB6BBCD3}" srcOrd="7" destOrd="0" presId="urn:microsoft.com/office/officeart/2005/8/layout/radial5"/>
    <dgm:cxn modelId="{A7EDF944-1492-4FA6-B3B8-7EDA4D9F2DF1}" type="presParOf" srcId="{89740621-765B-4A2F-8D2E-E191BB6BBCD3}" destId="{3ECC2DC5-2D89-4CC5-B215-AEDD993D9B6C}" srcOrd="0" destOrd="0" presId="urn:microsoft.com/office/officeart/2005/8/layout/radial5"/>
    <dgm:cxn modelId="{E4FE8619-D705-4986-9C17-144F0226B4CC}" type="presParOf" srcId="{A4C4F3EA-A6F5-4856-8EAF-62A2F7F20D3C}" destId="{5C6D8139-D9CE-4899-9FB9-D94C89BA89A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6842DC-656C-43C6-801D-3746B82FF97B}" type="doc">
      <dgm:prSet loTypeId="urn:microsoft.com/office/officeart/2009/layout/CircleArrowProcess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63E7846-46C8-4FB8-A9AF-4D800A82A3D6}">
      <dgm:prSet phldrT="[Texto]"/>
      <dgm:spPr/>
      <dgm:t>
        <a:bodyPr/>
        <a:lstStyle/>
        <a:p>
          <a:r>
            <a:rPr lang="es-MX" dirty="0"/>
            <a:t>PTU</a:t>
          </a:r>
        </a:p>
      </dgm:t>
    </dgm:pt>
    <dgm:pt modelId="{AE8B1F27-8789-40B6-8C5F-18DF9E84AE18}" type="parTrans" cxnId="{C6D3268E-1DEC-4350-863D-0D5950D3983F}">
      <dgm:prSet/>
      <dgm:spPr/>
      <dgm:t>
        <a:bodyPr/>
        <a:lstStyle/>
        <a:p>
          <a:endParaRPr lang="es-MX"/>
        </a:p>
      </dgm:t>
    </dgm:pt>
    <dgm:pt modelId="{DE5CEE97-8D57-4D0B-8D6F-E15349673348}" type="sibTrans" cxnId="{C6D3268E-1DEC-4350-863D-0D5950D3983F}">
      <dgm:prSet/>
      <dgm:spPr/>
      <dgm:t>
        <a:bodyPr/>
        <a:lstStyle/>
        <a:p>
          <a:endParaRPr lang="es-MX"/>
        </a:p>
      </dgm:t>
    </dgm:pt>
    <dgm:pt modelId="{A2B39174-9324-47D1-91B0-EAEA8FB671E9}">
      <dgm:prSet phldrT="[Texto]"/>
      <dgm:spPr/>
      <dgm:t>
        <a:bodyPr/>
        <a:lstStyle/>
        <a:p>
          <a:r>
            <a:rPr lang="es-MX" dirty="0"/>
            <a:t>10%</a:t>
          </a:r>
        </a:p>
      </dgm:t>
    </dgm:pt>
    <dgm:pt modelId="{4D5DBA8D-D3BC-45F9-AA45-EAF4F24F4534}" type="parTrans" cxnId="{597DD0F2-E631-48D9-B44C-067226412369}">
      <dgm:prSet/>
      <dgm:spPr/>
      <dgm:t>
        <a:bodyPr/>
        <a:lstStyle/>
        <a:p>
          <a:endParaRPr lang="es-MX"/>
        </a:p>
      </dgm:t>
    </dgm:pt>
    <dgm:pt modelId="{6075B3B4-1DA0-4DD9-BB55-82AA35ABD0A9}" type="sibTrans" cxnId="{597DD0F2-E631-48D9-B44C-067226412369}">
      <dgm:prSet/>
      <dgm:spPr/>
      <dgm:t>
        <a:bodyPr/>
        <a:lstStyle/>
        <a:p>
          <a:endParaRPr lang="es-MX"/>
        </a:p>
      </dgm:t>
    </dgm:pt>
    <dgm:pt modelId="{3B64D538-9CCC-4948-8168-088F5B60409D}">
      <dgm:prSet phldrT="[Texto]"/>
      <dgm:spPr/>
      <dgm:t>
        <a:bodyPr/>
        <a:lstStyle/>
        <a:p>
          <a:r>
            <a:rPr lang="es-MX" dirty="0"/>
            <a:t>Utilidad</a:t>
          </a:r>
        </a:p>
      </dgm:t>
    </dgm:pt>
    <dgm:pt modelId="{D8ACF20E-1220-4C7A-96B7-0DD564E1F0E7}" type="parTrans" cxnId="{97190FEA-F3AA-4428-85CC-BE0213624EC3}">
      <dgm:prSet/>
      <dgm:spPr/>
      <dgm:t>
        <a:bodyPr/>
        <a:lstStyle/>
        <a:p>
          <a:endParaRPr lang="es-MX"/>
        </a:p>
      </dgm:t>
    </dgm:pt>
    <dgm:pt modelId="{8D975A6A-3283-41D6-A198-759DAC98798D}" type="sibTrans" cxnId="{97190FEA-F3AA-4428-85CC-BE0213624EC3}">
      <dgm:prSet/>
      <dgm:spPr/>
      <dgm:t>
        <a:bodyPr/>
        <a:lstStyle/>
        <a:p>
          <a:endParaRPr lang="es-MX"/>
        </a:p>
      </dgm:t>
    </dgm:pt>
    <dgm:pt modelId="{B54546CF-A9A0-4FAF-A80C-5A9903958DF3}">
      <dgm:prSet phldrT="[Texto]"/>
      <dgm:spPr/>
      <dgm:t>
        <a:bodyPr/>
        <a:lstStyle/>
        <a:p>
          <a:r>
            <a:rPr lang="es-MX" dirty="0"/>
            <a:t>Igual</a:t>
          </a:r>
        </a:p>
      </dgm:t>
    </dgm:pt>
    <dgm:pt modelId="{3E14EDB6-3C3F-42F8-ABC8-0F6D81EF9A12}" type="parTrans" cxnId="{8501AC09-1809-4934-8027-E8A3DC4760E5}">
      <dgm:prSet/>
      <dgm:spPr/>
      <dgm:t>
        <a:bodyPr/>
        <a:lstStyle/>
        <a:p>
          <a:endParaRPr lang="es-MX"/>
        </a:p>
      </dgm:t>
    </dgm:pt>
    <dgm:pt modelId="{D10F920F-6091-4217-94FC-DA0A374E813A}" type="sibTrans" cxnId="{8501AC09-1809-4934-8027-E8A3DC4760E5}">
      <dgm:prSet/>
      <dgm:spPr/>
      <dgm:t>
        <a:bodyPr/>
        <a:lstStyle/>
        <a:p>
          <a:endParaRPr lang="es-MX"/>
        </a:p>
      </dgm:t>
    </dgm:pt>
    <dgm:pt modelId="{98675F41-EF0B-479A-8888-9976655244E7}">
      <dgm:prSet phldrT="[Texto]"/>
      <dgm:spPr/>
      <dgm:t>
        <a:bodyPr/>
        <a:lstStyle/>
        <a:p>
          <a:r>
            <a:rPr lang="es-MX" dirty="0"/>
            <a:t>Ingresos</a:t>
          </a:r>
        </a:p>
      </dgm:t>
    </dgm:pt>
    <dgm:pt modelId="{AF3C7D0E-6222-429C-8349-F01C3F0CF196}" type="parTrans" cxnId="{600412F9-1CB0-42F6-B88B-B75976F63AAB}">
      <dgm:prSet/>
      <dgm:spPr/>
      <dgm:t>
        <a:bodyPr/>
        <a:lstStyle/>
        <a:p>
          <a:endParaRPr lang="es-MX"/>
        </a:p>
      </dgm:t>
    </dgm:pt>
    <dgm:pt modelId="{CAF19A98-B2E4-461E-8516-8ABAF4DF4ACC}" type="sibTrans" cxnId="{600412F9-1CB0-42F6-B88B-B75976F63AAB}">
      <dgm:prSet/>
      <dgm:spPr/>
      <dgm:t>
        <a:bodyPr/>
        <a:lstStyle/>
        <a:p>
          <a:endParaRPr lang="es-MX"/>
        </a:p>
      </dgm:t>
    </dgm:pt>
    <dgm:pt modelId="{1F49D8B3-E831-40B3-A05E-C1F5816E636A}">
      <dgm:prSet phldrT="[Texto]"/>
      <dgm:spPr/>
      <dgm:t>
        <a:bodyPr/>
        <a:lstStyle/>
        <a:p>
          <a:r>
            <a:rPr lang="es-MX" dirty="0"/>
            <a:t>Menos</a:t>
          </a:r>
        </a:p>
      </dgm:t>
    </dgm:pt>
    <dgm:pt modelId="{660C2032-7319-4154-8828-1E7E81DAA708}" type="parTrans" cxnId="{5038FE67-462B-4E07-AEA0-228A8280C631}">
      <dgm:prSet/>
      <dgm:spPr/>
      <dgm:t>
        <a:bodyPr/>
        <a:lstStyle/>
        <a:p>
          <a:endParaRPr lang="es-MX"/>
        </a:p>
      </dgm:t>
    </dgm:pt>
    <dgm:pt modelId="{275E8FA5-E5A9-41DA-AD3E-EE63B1BBF053}" type="sibTrans" cxnId="{5038FE67-462B-4E07-AEA0-228A8280C631}">
      <dgm:prSet/>
      <dgm:spPr/>
      <dgm:t>
        <a:bodyPr/>
        <a:lstStyle/>
        <a:p>
          <a:endParaRPr lang="es-MX"/>
        </a:p>
      </dgm:t>
    </dgm:pt>
    <dgm:pt modelId="{0E60F957-D02A-432A-8620-321F637ED70F}">
      <dgm:prSet phldrT="[Texto]"/>
      <dgm:spPr/>
      <dgm:t>
        <a:bodyPr/>
        <a:lstStyle/>
        <a:p>
          <a:r>
            <a:rPr lang="es-MX" dirty="0"/>
            <a:t>Deducciones comprobadas</a:t>
          </a:r>
        </a:p>
      </dgm:t>
    </dgm:pt>
    <dgm:pt modelId="{94E80C87-39AB-40C4-87C9-86F34DE964C5}" type="parTrans" cxnId="{13AB19CC-913C-41A5-A2C8-A21B6A1C6329}">
      <dgm:prSet/>
      <dgm:spPr/>
      <dgm:t>
        <a:bodyPr/>
        <a:lstStyle/>
        <a:p>
          <a:endParaRPr lang="es-MX"/>
        </a:p>
      </dgm:t>
    </dgm:pt>
    <dgm:pt modelId="{EA6B1B73-760A-46FF-BEBF-EC1049A8AF78}" type="sibTrans" cxnId="{13AB19CC-913C-41A5-A2C8-A21B6A1C6329}">
      <dgm:prSet/>
      <dgm:spPr/>
      <dgm:t>
        <a:bodyPr/>
        <a:lstStyle/>
        <a:p>
          <a:endParaRPr lang="es-MX"/>
        </a:p>
      </dgm:t>
    </dgm:pt>
    <dgm:pt modelId="{DACECFD8-B7DC-47E7-A3CE-2F6D0970021C}" type="pres">
      <dgm:prSet presAssocID="{8C6842DC-656C-43C6-801D-3746B82FF97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99A8E0F-B54F-4773-B842-EDEFB172BCC4}" type="pres">
      <dgm:prSet presAssocID="{963E7846-46C8-4FB8-A9AF-4D800A82A3D6}" presName="Accent1" presStyleCnt="0"/>
      <dgm:spPr/>
    </dgm:pt>
    <dgm:pt modelId="{051B9382-8D15-4C7F-B21A-CB1BC29532C3}" type="pres">
      <dgm:prSet presAssocID="{963E7846-46C8-4FB8-A9AF-4D800A82A3D6}" presName="Accent" presStyleLbl="node1" presStyleIdx="0" presStyleCnt="7"/>
      <dgm:spPr/>
    </dgm:pt>
    <dgm:pt modelId="{559A872F-E257-4B85-8595-584D0CC27E8A}" type="pres">
      <dgm:prSet presAssocID="{963E7846-46C8-4FB8-A9AF-4D800A82A3D6}" presName="Parent1" presStyleLbl="revTx" presStyleIdx="0" presStyleCnt="7">
        <dgm:presLayoutVars>
          <dgm:chMax val="1"/>
          <dgm:chPref val="1"/>
          <dgm:bulletEnabled val="1"/>
        </dgm:presLayoutVars>
      </dgm:prSet>
      <dgm:spPr/>
    </dgm:pt>
    <dgm:pt modelId="{E2AFCD3C-0981-4443-9A6C-2B0F7722C6C9}" type="pres">
      <dgm:prSet presAssocID="{A2B39174-9324-47D1-91B0-EAEA8FB671E9}" presName="Accent2" presStyleCnt="0"/>
      <dgm:spPr/>
    </dgm:pt>
    <dgm:pt modelId="{8176A143-0C40-4915-ADB8-0B392A5E6FAF}" type="pres">
      <dgm:prSet presAssocID="{A2B39174-9324-47D1-91B0-EAEA8FB671E9}" presName="Accent" presStyleLbl="node1" presStyleIdx="1" presStyleCnt="7"/>
      <dgm:spPr/>
    </dgm:pt>
    <dgm:pt modelId="{E61BD553-132A-4287-A986-A9F04A909442}" type="pres">
      <dgm:prSet presAssocID="{A2B39174-9324-47D1-91B0-EAEA8FB671E9}" presName="Parent2" presStyleLbl="revTx" presStyleIdx="1" presStyleCnt="7">
        <dgm:presLayoutVars>
          <dgm:chMax val="1"/>
          <dgm:chPref val="1"/>
          <dgm:bulletEnabled val="1"/>
        </dgm:presLayoutVars>
      </dgm:prSet>
      <dgm:spPr/>
    </dgm:pt>
    <dgm:pt modelId="{52201E66-A57E-4B76-875E-56EA5AB934DB}" type="pres">
      <dgm:prSet presAssocID="{3B64D538-9CCC-4948-8168-088F5B60409D}" presName="Accent3" presStyleCnt="0"/>
      <dgm:spPr/>
    </dgm:pt>
    <dgm:pt modelId="{316EEF46-009C-4DF1-987A-5C3A6AF865D5}" type="pres">
      <dgm:prSet presAssocID="{3B64D538-9CCC-4948-8168-088F5B60409D}" presName="Accent" presStyleLbl="node1" presStyleIdx="2" presStyleCnt="7"/>
      <dgm:spPr/>
    </dgm:pt>
    <dgm:pt modelId="{6AF4D53A-9EE6-4308-A15E-156F760BFF52}" type="pres">
      <dgm:prSet presAssocID="{3B64D538-9CCC-4948-8168-088F5B60409D}" presName="Parent3" presStyleLbl="revTx" presStyleIdx="2" presStyleCnt="7">
        <dgm:presLayoutVars>
          <dgm:chMax val="1"/>
          <dgm:chPref val="1"/>
          <dgm:bulletEnabled val="1"/>
        </dgm:presLayoutVars>
      </dgm:prSet>
      <dgm:spPr/>
    </dgm:pt>
    <dgm:pt modelId="{CA42E43D-82B6-4965-8690-25C8C44D58BD}" type="pres">
      <dgm:prSet presAssocID="{B54546CF-A9A0-4FAF-A80C-5A9903958DF3}" presName="Accent4" presStyleCnt="0"/>
      <dgm:spPr/>
    </dgm:pt>
    <dgm:pt modelId="{43E84736-E376-43E1-A501-3A538A7F3754}" type="pres">
      <dgm:prSet presAssocID="{B54546CF-A9A0-4FAF-A80C-5A9903958DF3}" presName="Accent" presStyleLbl="node1" presStyleIdx="3" presStyleCnt="7"/>
      <dgm:spPr/>
    </dgm:pt>
    <dgm:pt modelId="{23E0B021-E9DF-4B7F-A2DD-68708F86A5D5}" type="pres">
      <dgm:prSet presAssocID="{B54546CF-A9A0-4FAF-A80C-5A9903958DF3}" presName="Parent4" presStyleLbl="revTx" presStyleIdx="3" presStyleCnt="7">
        <dgm:presLayoutVars>
          <dgm:chMax val="1"/>
          <dgm:chPref val="1"/>
          <dgm:bulletEnabled val="1"/>
        </dgm:presLayoutVars>
      </dgm:prSet>
      <dgm:spPr/>
    </dgm:pt>
    <dgm:pt modelId="{1FD4C46A-9AF6-4C9D-B816-D05DD6868EAC}" type="pres">
      <dgm:prSet presAssocID="{98675F41-EF0B-479A-8888-9976655244E7}" presName="Accent5" presStyleCnt="0"/>
      <dgm:spPr/>
    </dgm:pt>
    <dgm:pt modelId="{152FDE7E-9D16-4EAB-96DB-2C23080B737B}" type="pres">
      <dgm:prSet presAssocID="{98675F41-EF0B-479A-8888-9976655244E7}" presName="Accent" presStyleLbl="node1" presStyleIdx="4" presStyleCnt="7"/>
      <dgm:spPr/>
    </dgm:pt>
    <dgm:pt modelId="{E82E8092-1F47-452A-BEB6-98EC84118D92}" type="pres">
      <dgm:prSet presAssocID="{98675F41-EF0B-479A-8888-9976655244E7}" presName="Parent5" presStyleLbl="revTx" presStyleIdx="4" presStyleCnt="7">
        <dgm:presLayoutVars>
          <dgm:chMax val="1"/>
          <dgm:chPref val="1"/>
          <dgm:bulletEnabled val="1"/>
        </dgm:presLayoutVars>
      </dgm:prSet>
      <dgm:spPr/>
    </dgm:pt>
    <dgm:pt modelId="{0F25A23B-8AB8-42C7-96E9-5F4769203702}" type="pres">
      <dgm:prSet presAssocID="{1F49D8B3-E831-40B3-A05E-C1F5816E636A}" presName="Accent6" presStyleCnt="0"/>
      <dgm:spPr/>
    </dgm:pt>
    <dgm:pt modelId="{E87CC0BC-83E6-4882-94A4-70B1722ABF8C}" type="pres">
      <dgm:prSet presAssocID="{1F49D8B3-E831-40B3-A05E-C1F5816E636A}" presName="Accent" presStyleLbl="node1" presStyleIdx="5" presStyleCnt="7"/>
      <dgm:spPr/>
    </dgm:pt>
    <dgm:pt modelId="{B58E6360-BF4F-448E-B372-AB569CD85276}" type="pres">
      <dgm:prSet presAssocID="{1F49D8B3-E831-40B3-A05E-C1F5816E636A}" presName="Parent6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4AD5EAB7-5AF5-4051-B03C-428355FE3658}" type="pres">
      <dgm:prSet presAssocID="{0E60F957-D02A-432A-8620-321F637ED70F}" presName="Accent7" presStyleCnt="0"/>
      <dgm:spPr/>
    </dgm:pt>
    <dgm:pt modelId="{0DDCAE0F-2E86-4B11-B670-44DF858F27A5}" type="pres">
      <dgm:prSet presAssocID="{0E60F957-D02A-432A-8620-321F637ED70F}" presName="Accent" presStyleLbl="node1" presStyleIdx="6" presStyleCnt="7"/>
      <dgm:spPr/>
    </dgm:pt>
    <dgm:pt modelId="{C0F86687-3302-456E-85B9-4DF0EB14E6C7}" type="pres">
      <dgm:prSet presAssocID="{0E60F957-D02A-432A-8620-321F637ED70F}" presName="Parent7" presStyleLbl="revTx" presStyleIdx="6" presStyleCnt="7">
        <dgm:presLayoutVars>
          <dgm:chMax val="1"/>
          <dgm:chPref val="1"/>
          <dgm:bulletEnabled val="1"/>
        </dgm:presLayoutVars>
      </dgm:prSet>
      <dgm:spPr/>
    </dgm:pt>
  </dgm:ptLst>
  <dgm:cxnLst>
    <dgm:cxn modelId="{8501AC09-1809-4934-8027-E8A3DC4760E5}" srcId="{8C6842DC-656C-43C6-801D-3746B82FF97B}" destId="{B54546CF-A9A0-4FAF-A80C-5A9903958DF3}" srcOrd="3" destOrd="0" parTransId="{3E14EDB6-3C3F-42F8-ABC8-0F6D81EF9A12}" sibTransId="{D10F920F-6091-4217-94FC-DA0A374E813A}"/>
    <dgm:cxn modelId="{9A81E625-55EB-4540-9FAC-9EDEB14BB3D8}" type="presOf" srcId="{B54546CF-A9A0-4FAF-A80C-5A9903958DF3}" destId="{23E0B021-E9DF-4B7F-A2DD-68708F86A5D5}" srcOrd="0" destOrd="0" presId="urn:microsoft.com/office/officeart/2009/layout/CircleArrowProcess"/>
    <dgm:cxn modelId="{E4D76E37-BDAE-4039-AC2F-83FBD6E3F06D}" type="presOf" srcId="{8C6842DC-656C-43C6-801D-3746B82FF97B}" destId="{DACECFD8-B7DC-47E7-A3CE-2F6D0970021C}" srcOrd="0" destOrd="0" presId="urn:microsoft.com/office/officeart/2009/layout/CircleArrowProcess"/>
    <dgm:cxn modelId="{CC49E940-8F5C-4D83-8E3F-D9263DEF2FFA}" type="presOf" srcId="{0E60F957-D02A-432A-8620-321F637ED70F}" destId="{C0F86687-3302-456E-85B9-4DF0EB14E6C7}" srcOrd="0" destOrd="0" presId="urn:microsoft.com/office/officeart/2009/layout/CircleArrowProcess"/>
    <dgm:cxn modelId="{5038FE67-462B-4E07-AEA0-228A8280C631}" srcId="{8C6842DC-656C-43C6-801D-3746B82FF97B}" destId="{1F49D8B3-E831-40B3-A05E-C1F5816E636A}" srcOrd="5" destOrd="0" parTransId="{660C2032-7319-4154-8828-1E7E81DAA708}" sibTransId="{275E8FA5-E5A9-41DA-AD3E-EE63B1BBF053}"/>
    <dgm:cxn modelId="{41657E82-57DD-48F9-88D2-4BCA61ED1C11}" type="presOf" srcId="{963E7846-46C8-4FB8-A9AF-4D800A82A3D6}" destId="{559A872F-E257-4B85-8595-584D0CC27E8A}" srcOrd="0" destOrd="0" presId="urn:microsoft.com/office/officeart/2009/layout/CircleArrowProcess"/>
    <dgm:cxn modelId="{C6D3268E-1DEC-4350-863D-0D5950D3983F}" srcId="{8C6842DC-656C-43C6-801D-3746B82FF97B}" destId="{963E7846-46C8-4FB8-A9AF-4D800A82A3D6}" srcOrd="0" destOrd="0" parTransId="{AE8B1F27-8789-40B6-8C5F-18DF9E84AE18}" sibTransId="{DE5CEE97-8D57-4D0B-8D6F-E15349673348}"/>
    <dgm:cxn modelId="{9178FBAE-9123-4306-86BA-3AF749182FF2}" type="presOf" srcId="{98675F41-EF0B-479A-8888-9976655244E7}" destId="{E82E8092-1F47-452A-BEB6-98EC84118D92}" srcOrd="0" destOrd="0" presId="urn:microsoft.com/office/officeart/2009/layout/CircleArrowProcess"/>
    <dgm:cxn modelId="{1E2C9EB4-4C59-46E8-8AB8-F820C442C72C}" type="presOf" srcId="{1F49D8B3-E831-40B3-A05E-C1F5816E636A}" destId="{B58E6360-BF4F-448E-B372-AB569CD85276}" srcOrd="0" destOrd="0" presId="urn:microsoft.com/office/officeart/2009/layout/CircleArrowProcess"/>
    <dgm:cxn modelId="{13AB19CC-913C-41A5-A2C8-A21B6A1C6329}" srcId="{8C6842DC-656C-43C6-801D-3746B82FF97B}" destId="{0E60F957-D02A-432A-8620-321F637ED70F}" srcOrd="6" destOrd="0" parTransId="{94E80C87-39AB-40C4-87C9-86F34DE964C5}" sibTransId="{EA6B1B73-760A-46FF-BEBF-EC1049A8AF78}"/>
    <dgm:cxn modelId="{C56E06E9-0FAB-42BE-9B50-F0B659196CEB}" type="presOf" srcId="{A2B39174-9324-47D1-91B0-EAEA8FB671E9}" destId="{E61BD553-132A-4287-A986-A9F04A909442}" srcOrd="0" destOrd="0" presId="urn:microsoft.com/office/officeart/2009/layout/CircleArrowProcess"/>
    <dgm:cxn modelId="{97190FEA-F3AA-4428-85CC-BE0213624EC3}" srcId="{8C6842DC-656C-43C6-801D-3746B82FF97B}" destId="{3B64D538-9CCC-4948-8168-088F5B60409D}" srcOrd="2" destOrd="0" parTransId="{D8ACF20E-1220-4C7A-96B7-0DD564E1F0E7}" sibTransId="{8D975A6A-3283-41D6-A198-759DAC98798D}"/>
    <dgm:cxn modelId="{18C5B4ED-3DCE-4007-BAF8-A264825EC59B}" type="presOf" srcId="{3B64D538-9CCC-4948-8168-088F5B60409D}" destId="{6AF4D53A-9EE6-4308-A15E-156F760BFF52}" srcOrd="0" destOrd="0" presId="urn:microsoft.com/office/officeart/2009/layout/CircleArrowProcess"/>
    <dgm:cxn modelId="{597DD0F2-E631-48D9-B44C-067226412369}" srcId="{8C6842DC-656C-43C6-801D-3746B82FF97B}" destId="{A2B39174-9324-47D1-91B0-EAEA8FB671E9}" srcOrd="1" destOrd="0" parTransId="{4D5DBA8D-D3BC-45F9-AA45-EAF4F24F4534}" sibTransId="{6075B3B4-1DA0-4DD9-BB55-82AA35ABD0A9}"/>
    <dgm:cxn modelId="{600412F9-1CB0-42F6-B88B-B75976F63AAB}" srcId="{8C6842DC-656C-43C6-801D-3746B82FF97B}" destId="{98675F41-EF0B-479A-8888-9976655244E7}" srcOrd="4" destOrd="0" parTransId="{AF3C7D0E-6222-429C-8349-F01C3F0CF196}" sibTransId="{CAF19A98-B2E4-461E-8516-8ABAF4DF4ACC}"/>
    <dgm:cxn modelId="{ABF3989F-10C8-45A8-B00F-1E3CB2ED25B5}" type="presParOf" srcId="{DACECFD8-B7DC-47E7-A3CE-2F6D0970021C}" destId="{399A8E0F-B54F-4773-B842-EDEFB172BCC4}" srcOrd="0" destOrd="0" presId="urn:microsoft.com/office/officeart/2009/layout/CircleArrowProcess"/>
    <dgm:cxn modelId="{FB97C18A-86C3-4BE3-9C49-85A313331776}" type="presParOf" srcId="{399A8E0F-B54F-4773-B842-EDEFB172BCC4}" destId="{051B9382-8D15-4C7F-B21A-CB1BC29532C3}" srcOrd="0" destOrd="0" presId="urn:microsoft.com/office/officeart/2009/layout/CircleArrowProcess"/>
    <dgm:cxn modelId="{70A45900-AAD2-4E13-B19E-BC80F31C6380}" type="presParOf" srcId="{DACECFD8-B7DC-47E7-A3CE-2F6D0970021C}" destId="{559A872F-E257-4B85-8595-584D0CC27E8A}" srcOrd="1" destOrd="0" presId="urn:microsoft.com/office/officeart/2009/layout/CircleArrowProcess"/>
    <dgm:cxn modelId="{E6627746-11FE-470E-AACB-9C95503F6D7A}" type="presParOf" srcId="{DACECFD8-B7DC-47E7-A3CE-2F6D0970021C}" destId="{E2AFCD3C-0981-4443-9A6C-2B0F7722C6C9}" srcOrd="2" destOrd="0" presId="urn:microsoft.com/office/officeart/2009/layout/CircleArrowProcess"/>
    <dgm:cxn modelId="{F3EF5E40-764B-45FE-8E22-13EA90B5A3E8}" type="presParOf" srcId="{E2AFCD3C-0981-4443-9A6C-2B0F7722C6C9}" destId="{8176A143-0C40-4915-ADB8-0B392A5E6FAF}" srcOrd="0" destOrd="0" presId="urn:microsoft.com/office/officeart/2009/layout/CircleArrowProcess"/>
    <dgm:cxn modelId="{D6C976FF-462B-49E8-8B0E-346C60173EBC}" type="presParOf" srcId="{DACECFD8-B7DC-47E7-A3CE-2F6D0970021C}" destId="{E61BD553-132A-4287-A986-A9F04A909442}" srcOrd="3" destOrd="0" presId="urn:microsoft.com/office/officeart/2009/layout/CircleArrowProcess"/>
    <dgm:cxn modelId="{3ACCD996-7EE5-47AA-B05C-255FCA2B27D8}" type="presParOf" srcId="{DACECFD8-B7DC-47E7-A3CE-2F6D0970021C}" destId="{52201E66-A57E-4B76-875E-56EA5AB934DB}" srcOrd="4" destOrd="0" presId="urn:microsoft.com/office/officeart/2009/layout/CircleArrowProcess"/>
    <dgm:cxn modelId="{13BFB461-E1C4-4ADC-8C17-4BD4542A0D50}" type="presParOf" srcId="{52201E66-A57E-4B76-875E-56EA5AB934DB}" destId="{316EEF46-009C-4DF1-987A-5C3A6AF865D5}" srcOrd="0" destOrd="0" presId="urn:microsoft.com/office/officeart/2009/layout/CircleArrowProcess"/>
    <dgm:cxn modelId="{B06BA3A3-8829-4379-ADEC-B8BC4BE9695D}" type="presParOf" srcId="{DACECFD8-B7DC-47E7-A3CE-2F6D0970021C}" destId="{6AF4D53A-9EE6-4308-A15E-156F760BFF52}" srcOrd="5" destOrd="0" presId="urn:microsoft.com/office/officeart/2009/layout/CircleArrowProcess"/>
    <dgm:cxn modelId="{015B1E08-974A-459B-8BC2-B4310DD1F6E6}" type="presParOf" srcId="{DACECFD8-B7DC-47E7-A3CE-2F6D0970021C}" destId="{CA42E43D-82B6-4965-8690-25C8C44D58BD}" srcOrd="6" destOrd="0" presId="urn:microsoft.com/office/officeart/2009/layout/CircleArrowProcess"/>
    <dgm:cxn modelId="{96CF35FB-5911-482D-87E9-F2DE052EA719}" type="presParOf" srcId="{CA42E43D-82B6-4965-8690-25C8C44D58BD}" destId="{43E84736-E376-43E1-A501-3A538A7F3754}" srcOrd="0" destOrd="0" presId="urn:microsoft.com/office/officeart/2009/layout/CircleArrowProcess"/>
    <dgm:cxn modelId="{D9380262-F7F4-4BFA-AC9F-D03429E88427}" type="presParOf" srcId="{DACECFD8-B7DC-47E7-A3CE-2F6D0970021C}" destId="{23E0B021-E9DF-4B7F-A2DD-68708F86A5D5}" srcOrd="7" destOrd="0" presId="urn:microsoft.com/office/officeart/2009/layout/CircleArrowProcess"/>
    <dgm:cxn modelId="{88D1ADF9-9B26-4F16-A192-030F38C89545}" type="presParOf" srcId="{DACECFD8-B7DC-47E7-A3CE-2F6D0970021C}" destId="{1FD4C46A-9AF6-4C9D-B816-D05DD6868EAC}" srcOrd="8" destOrd="0" presId="urn:microsoft.com/office/officeart/2009/layout/CircleArrowProcess"/>
    <dgm:cxn modelId="{013EE252-2684-42B1-9D85-ECD4DA8BDBD2}" type="presParOf" srcId="{1FD4C46A-9AF6-4C9D-B816-D05DD6868EAC}" destId="{152FDE7E-9D16-4EAB-96DB-2C23080B737B}" srcOrd="0" destOrd="0" presId="urn:microsoft.com/office/officeart/2009/layout/CircleArrowProcess"/>
    <dgm:cxn modelId="{0CE0973D-1DEC-4125-B609-44C222D38292}" type="presParOf" srcId="{DACECFD8-B7DC-47E7-A3CE-2F6D0970021C}" destId="{E82E8092-1F47-452A-BEB6-98EC84118D92}" srcOrd="9" destOrd="0" presId="urn:microsoft.com/office/officeart/2009/layout/CircleArrowProcess"/>
    <dgm:cxn modelId="{24D5D6C3-D9AD-43D0-B7E3-7AF7E3260ED0}" type="presParOf" srcId="{DACECFD8-B7DC-47E7-A3CE-2F6D0970021C}" destId="{0F25A23B-8AB8-42C7-96E9-5F4769203702}" srcOrd="10" destOrd="0" presId="urn:microsoft.com/office/officeart/2009/layout/CircleArrowProcess"/>
    <dgm:cxn modelId="{F9335967-2544-4460-B7ED-587217C3DEA6}" type="presParOf" srcId="{0F25A23B-8AB8-42C7-96E9-5F4769203702}" destId="{E87CC0BC-83E6-4882-94A4-70B1722ABF8C}" srcOrd="0" destOrd="0" presId="urn:microsoft.com/office/officeart/2009/layout/CircleArrowProcess"/>
    <dgm:cxn modelId="{1BCADAA4-5A0E-4BD8-AC0E-E3856EB05C0B}" type="presParOf" srcId="{DACECFD8-B7DC-47E7-A3CE-2F6D0970021C}" destId="{B58E6360-BF4F-448E-B372-AB569CD85276}" srcOrd="11" destOrd="0" presId="urn:microsoft.com/office/officeart/2009/layout/CircleArrowProcess"/>
    <dgm:cxn modelId="{7BB44C2F-897D-4460-ADCE-C12710895ABA}" type="presParOf" srcId="{DACECFD8-B7DC-47E7-A3CE-2F6D0970021C}" destId="{4AD5EAB7-5AF5-4051-B03C-428355FE3658}" srcOrd="12" destOrd="0" presId="urn:microsoft.com/office/officeart/2009/layout/CircleArrowProcess"/>
    <dgm:cxn modelId="{6FF37E1C-2BF9-40A5-8B1E-D160971D633D}" type="presParOf" srcId="{4AD5EAB7-5AF5-4051-B03C-428355FE3658}" destId="{0DDCAE0F-2E86-4B11-B670-44DF858F27A5}" srcOrd="0" destOrd="0" presId="urn:microsoft.com/office/officeart/2009/layout/CircleArrowProcess"/>
    <dgm:cxn modelId="{FDC35A57-3978-4749-801E-A6259D4C0BEF}" type="presParOf" srcId="{DACECFD8-B7DC-47E7-A3CE-2F6D0970021C}" destId="{C0F86687-3302-456E-85B9-4DF0EB14E6C7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3B98529-84DB-4843-B469-EF016FA2A75D}" type="doc">
      <dgm:prSet loTypeId="urn:microsoft.com/office/officeart/2005/8/layout/radial1" loCatId="cycle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57F35FC1-A3DA-4113-8D42-EF9E6ACCBB61}">
      <dgm:prSet phldrT="[Texto]"/>
      <dgm:spPr/>
      <dgm:t>
        <a:bodyPr/>
        <a:lstStyle/>
        <a:p>
          <a:r>
            <a:rPr lang="es-MX" dirty="0"/>
            <a:t>Expulsión</a:t>
          </a:r>
        </a:p>
      </dgm:t>
    </dgm:pt>
    <dgm:pt modelId="{598E307C-A517-40D8-A4C3-51DBCFBBDED8}" type="parTrans" cxnId="{6373B977-6C9A-424B-8F39-1A39EE812908}">
      <dgm:prSet/>
      <dgm:spPr/>
      <dgm:t>
        <a:bodyPr/>
        <a:lstStyle/>
        <a:p>
          <a:endParaRPr lang="es-MX"/>
        </a:p>
      </dgm:t>
    </dgm:pt>
    <dgm:pt modelId="{FE55CDFA-3D83-4052-A113-FE10253A40E5}" type="sibTrans" cxnId="{6373B977-6C9A-424B-8F39-1A39EE812908}">
      <dgm:prSet/>
      <dgm:spPr/>
      <dgm:t>
        <a:bodyPr/>
        <a:lstStyle/>
        <a:p>
          <a:endParaRPr lang="es-MX"/>
        </a:p>
      </dgm:t>
    </dgm:pt>
    <dgm:pt modelId="{3830F189-1BAE-4EE1-B114-C324038BC8A5}">
      <dgm:prSet phldrT="[Texto]"/>
      <dgm:spPr/>
      <dgm:t>
        <a:bodyPr/>
        <a:lstStyle/>
        <a:p>
          <a:r>
            <a:rPr lang="es-MX" dirty="0"/>
            <a:t>Omitir 3 o más PP</a:t>
          </a:r>
        </a:p>
      </dgm:t>
    </dgm:pt>
    <dgm:pt modelId="{F8395473-80AF-4C76-9AA2-F6FE52E7A0C2}" type="parTrans" cxnId="{54651B66-764F-4FBA-A846-E140658B85F9}">
      <dgm:prSet/>
      <dgm:spPr/>
      <dgm:t>
        <a:bodyPr/>
        <a:lstStyle/>
        <a:p>
          <a:endParaRPr lang="es-MX"/>
        </a:p>
      </dgm:t>
    </dgm:pt>
    <dgm:pt modelId="{08987857-6143-43B8-87AC-231CFC04C171}" type="sibTrans" cxnId="{54651B66-764F-4FBA-A846-E140658B85F9}">
      <dgm:prSet/>
      <dgm:spPr/>
      <dgm:t>
        <a:bodyPr/>
        <a:lstStyle/>
        <a:p>
          <a:endParaRPr lang="es-MX"/>
        </a:p>
      </dgm:t>
    </dgm:pt>
    <dgm:pt modelId="{20351652-F1C5-45F7-9AF6-F4C0D2509E17}">
      <dgm:prSet phldrT="[Texto]"/>
      <dgm:spPr/>
      <dgm:t>
        <a:bodyPr/>
        <a:lstStyle/>
        <a:p>
          <a:r>
            <a:rPr lang="es-MX" dirty="0"/>
            <a:t>No presentar  DA</a:t>
          </a:r>
        </a:p>
      </dgm:t>
    </dgm:pt>
    <dgm:pt modelId="{C2181D67-9DF5-4B50-B8EB-FE8E2C3DD831}" type="parTrans" cxnId="{1F227D80-6DAA-4489-9E34-C97EAC2D835B}">
      <dgm:prSet/>
      <dgm:spPr/>
      <dgm:t>
        <a:bodyPr/>
        <a:lstStyle/>
        <a:p>
          <a:endParaRPr lang="es-MX"/>
        </a:p>
      </dgm:t>
    </dgm:pt>
    <dgm:pt modelId="{97643BBF-9F37-47BF-90DE-07C504549DA0}" type="sibTrans" cxnId="{1F227D80-6DAA-4489-9E34-C97EAC2D835B}">
      <dgm:prSet/>
      <dgm:spPr/>
      <dgm:t>
        <a:bodyPr/>
        <a:lstStyle/>
        <a:p>
          <a:endParaRPr lang="es-MX"/>
        </a:p>
      </dgm:t>
    </dgm:pt>
    <dgm:pt modelId="{90D549F6-4F56-4363-920C-C6B6BAEBB1EF}">
      <dgm:prSet phldrT="[Texto]"/>
      <dgm:spPr/>
      <dgm:t>
        <a:bodyPr/>
        <a:lstStyle/>
        <a:p>
          <a:r>
            <a:rPr lang="es-MX" dirty="0"/>
            <a:t>Superar sus ingresos más de $3’500,000.00</a:t>
          </a:r>
        </a:p>
      </dgm:t>
    </dgm:pt>
    <dgm:pt modelId="{774264C5-6E28-4D54-A3C3-760BDD0554AE}" type="parTrans" cxnId="{A4C3C744-CC5A-4879-84AE-071E97A470EC}">
      <dgm:prSet/>
      <dgm:spPr/>
      <dgm:t>
        <a:bodyPr/>
        <a:lstStyle/>
        <a:p>
          <a:endParaRPr lang="es-MX"/>
        </a:p>
      </dgm:t>
    </dgm:pt>
    <dgm:pt modelId="{5C6DEB56-0225-4ACB-869D-12E94B77F973}" type="sibTrans" cxnId="{A4C3C744-CC5A-4879-84AE-071E97A470EC}">
      <dgm:prSet/>
      <dgm:spPr/>
      <dgm:t>
        <a:bodyPr/>
        <a:lstStyle/>
        <a:p>
          <a:endParaRPr lang="es-MX"/>
        </a:p>
      </dgm:t>
    </dgm:pt>
    <dgm:pt modelId="{2B368E73-3849-4C8A-9B99-E0C8CDC71B11}">
      <dgm:prSet phldrT="[Texto]"/>
      <dgm:spPr/>
      <dgm:t>
        <a:bodyPr/>
        <a:lstStyle/>
        <a:p>
          <a:r>
            <a:rPr lang="es-MX" dirty="0"/>
            <a:t>365 días sin expedir CFDIS ni presentar declaraciones</a:t>
          </a:r>
        </a:p>
      </dgm:t>
    </dgm:pt>
    <dgm:pt modelId="{6CE990E7-E606-48C9-B6E9-6E295A6468C3}" type="parTrans" cxnId="{EE1E5F32-5E96-4F1E-9682-730790B4A8DC}">
      <dgm:prSet/>
      <dgm:spPr/>
      <dgm:t>
        <a:bodyPr/>
        <a:lstStyle/>
        <a:p>
          <a:endParaRPr lang="es-MX"/>
        </a:p>
      </dgm:t>
    </dgm:pt>
    <dgm:pt modelId="{6E89C91F-D151-4785-8F74-5813F6782774}" type="sibTrans" cxnId="{EE1E5F32-5E96-4F1E-9682-730790B4A8DC}">
      <dgm:prSet/>
      <dgm:spPr/>
      <dgm:t>
        <a:bodyPr/>
        <a:lstStyle/>
        <a:p>
          <a:endParaRPr lang="es-MX"/>
        </a:p>
      </dgm:t>
    </dgm:pt>
    <dgm:pt modelId="{CF009211-9CF8-4429-AEF6-024E0A288438}" type="pres">
      <dgm:prSet presAssocID="{E3B98529-84DB-4843-B469-EF016FA2A75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694EB38-81B3-404A-956B-E3D088ADF9EC}" type="pres">
      <dgm:prSet presAssocID="{57F35FC1-A3DA-4113-8D42-EF9E6ACCBB61}" presName="centerShape" presStyleLbl="node0" presStyleIdx="0" presStyleCnt="1"/>
      <dgm:spPr/>
    </dgm:pt>
    <dgm:pt modelId="{3B709F0E-E125-4B24-95A7-B42B88F82B3A}" type="pres">
      <dgm:prSet presAssocID="{F8395473-80AF-4C76-9AA2-F6FE52E7A0C2}" presName="Name9" presStyleLbl="parChTrans1D2" presStyleIdx="0" presStyleCnt="4"/>
      <dgm:spPr/>
    </dgm:pt>
    <dgm:pt modelId="{7968F6D9-CDAA-40CD-B630-5B61D586D5E0}" type="pres">
      <dgm:prSet presAssocID="{F8395473-80AF-4C76-9AA2-F6FE52E7A0C2}" presName="connTx" presStyleLbl="parChTrans1D2" presStyleIdx="0" presStyleCnt="4"/>
      <dgm:spPr/>
    </dgm:pt>
    <dgm:pt modelId="{2D0C4771-FD16-41FE-A2D5-4717D9D95BB1}" type="pres">
      <dgm:prSet presAssocID="{3830F189-1BAE-4EE1-B114-C324038BC8A5}" presName="node" presStyleLbl="node1" presStyleIdx="0" presStyleCnt="4">
        <dgm:presLayoutVars>
          <dgm:bulletEnabled val="1"/>
        </dgm:presLayoutVars>
      </dgm:prSet>
      <dgm:spPr/>
    </dgm:pt>
    <dgm:pt modelId="{8E19AB79-A0BB-44FB-8AC9-1B0F9ADC75D0}" type="pres">
      <dgm:prSet presAssocID="{C2181D67-9DF5-4B50-B8EB-FE8E2C3DD831}" presName="Name9" presStyleLbl="parChTrans1D2" presStyleIdx="1" presStyleCnt="4"/>
      <dgm:spPr/>
    </dgm:pt>
    <dgm:pt modelId="{B9F5AF45-BB6B-4A26-B8E6-79B269D32FCB}" type="pres">
      <dgm:prSet presAssocID="{C2181D67-9DF5-4B50-B8EB-FE8E2C3DD831}" presName="connTx" presStyleLbl="parChTrans1D2" presStyleIdx="1" presStyleCnt="4"/>
      <dgm:spPr/>
    </dgm:pt>
    <dgm:pt modelId="{578E7F25-7F96-40F8-BE18-2B6012B9CE07}" type="pres">
      <dgm:prSet presAssocID="{20351652-F1C5-45F7-9AF6-F4C0D2509E17}" presName="node" presStyleLbl="node1" presStyleIdx="1" presStyleCnt="4">
        <dgm:presLayoutVars>
          <dgm:bulletEnabled val="1"/>
        </dgm:presLayoutVars>
      </dgm:prSet>
      <dgm:spPr/>
    </dgm:pt>
    <dgm:pt modelId="{367E6295-68F9-4E1F-91D5-3CA311741AB4}" type="pres">
      <dgm:prSet presAssocID="{774264C5-6E28-4D54-A3C3-760BDD0554AE}" presName="Name9" presStyleLbl="parChTrans1D2" presStyleIdx="2" presStyleCnt="4"/>
      <dgm:spPr/>
    </dgm:pt>
    <dgm:pt modelId="{D7528DBC-11D8-4B80-AF2B-3BFD16790AFF}" type="pres">
      <dgm:prSet presAssocID="{774264C5-6E28-4D54-A3C3-760BDD0554AE}" presName="connTx" presStyleLbl="parChTrans1D2" presStyleIdx="2" presStyleCnt="4"/>
      <dgm:spPr/>
    </dgm:pt>
    <dgm:pt modelId="{D3184F36-8E6F-4F72-BA70-10BB2EF25F88}" type="pres">
      <dgm:prSet presAssocID="{90D549F6-4F56-4363-920C-C6B6BAEBB1EF}" presName="node" presStyleLbl="node1" presStyleIdx="2" presStyleCnt="4">
        <dgm:presLayoutVars>
          <dgm:bulletEnabled val="1"/>
        </dgm:presLayoutVars>
      </dgm:prSet>
      <dgm:spPr/>
    </dgm:pt>
    <dgm:pt modelId="{6D444464-643E-44CA-8C80-FFC0EF35BB19}" type="pres">
      <dgm:prSet presAssocID="{6CE990E7-E606-48C9-B6E9-6E295A6468C3}" presName="Name9" presStyleLbl="parChTrans1D2" presStyleIdx="3" presStyleCnt="4"/>
      <dgm:spPr/>
    </dgm:pt>
    <dgm:pt modelId="{618344A4-022F-41B6-A9B4-41D56F29ABBC}" type="pres">
      <dgm:prSet presAssocID="{6CE990E7-E606-48C9-B6E9-6E295A6468C3}" presName="connTx" presStyleLbl="parChTrans1D2" presStyleIdx="3" presStyleCnt="4"/>
      <dgm:spPr/>
    </dgm:pt>
    <dgm:pt modelId="{2165274B-D722-419D-AE08-C5F85C6EBCEA}" type="pres">
      <dgm:prSet presAssocID="{2B368E73-3849-4C8A-9B99-E0C8CDC71B11}" presName="node" presStyleLbl="node1" presStyleIdx="3" presStyleCnt="4">
        <dgm:presLayoutVars>
          <dgm:bulletEnabled val="1"/>
        </dgm:presLayoutVars>
      </dgm:prSet>
      <dgm:spPr/>
    </dgm:pt>
  </dgm:ptLst>
  <dgm:cxnLst>
    <dgm:cxn modelId="{EE844E04-C744-495B-88F1-506B77C147DC}" type="presOf" srcId="{F8395473-80AF-4C76-9AA2-F6FE52E7A0C2}" destId="{3B709F0E-E125-4B24-95A7-B42B88F82B3A}" srcOrd="0" destOrd="0" presId="urn:microsoft.com/office/officeart/2005/8/layout/radial1"/>
    <dgm:cxn modelId="{51F3B42E-4682-4399-8653-554E33FE4646}" type="presOf" srcId="{774264C5-6E28-4D54-A3C3-760BDD0554AE}" destId="{367E6295-68F9-4E1F-91D5-3CA311741AB4}" srcOrd="0" destOrd="0" presId="urn:microsoft.com/office/officeart/2005/8/layout/radial1"/>
    <dgm:cxn modelId="{D9569230-A0A5-4ABC-98A1-48152A96D17A}" type="presOf" srcId="{20351652-F1C5-45F7-9AF6-F4C0D2509E17}" destId="{578E7F25-7F96-40F8-BE18-2B6012B9CE07}" srcOrd="0" destOrd="0" presId="urn:microsoft.com/office/officeart/2005/8/layout/radial1"/>
    <dgm:cxn modelId="{EE1E5F32-5E96-4F1E-9682-730790B4A8DC}" srcId="{57F35FC1-A3DA-4113-8D42-EF9E6ACCBB61}" destId="{2B368E73-3849-4C8A-9B99-E0C8CDC71B11}" srcOrd="3" destOrd="0" parTransId="{6CE990E7-E606-48C9-B6E9-6E295A6468C3}" sibTransId="{6E89C91F-D151-4785-8F74-5813F6782774}"/>
    <dgm:cxn modelId="{025F0834-D6CA-4BD0-81B7-949D79506986}" type="presOf" srcId="{774264C5-6E28-4D54-A3C3-760BDD0554AE}" destId="{D7528DBC-11D8-4B80-AF2B-3BFD16790AFF}" srcOrd="1" destOrd="0" presId="urn:microsoft.com/office/officeart/2005/8/layout/radial1"/>
    <dgm:cxn modelId="{ECB5DA61-E4AF-4669-96A8-9AE767534FCD}" type="presOf" srcId="{C2181D67-9DF5-4B50-B8EB-FE8E2C3DD831}" destId="{8E19AB79-A0BB-44FB-8AC9-1B0F9ADC75D0}" srcOrd="0" destOrd="0" presId="urn:microsoft.com/office/officeart/2005/8/layout/radial1"/>
    <dgm:cxn modelId="{A4C3C744-CC5A-4879-84AE-071E97A470EC}" srcId="{57F35FC1-A3DA-4113-8D42-EF9E6ACCBB61}" destId="{90D549F6-4F56-4363-920C-C6B6BAEBB1EF}" srcOrd="2" destOrd="0" parTransId="{774264C5-6E28-4D54-A3C3-760BDD0554AE}" sibTransId="{5C6DEB56-0225-4ACB-869D-12E94B77F973}"/>
    <dgm:cxn modelId="{54651B66-764F-4FBA-A846-E140658B85F9}" srcId="{57F35FC1-A3DA-4113-8D42-EF9E6ACCBB61}" destId="{3830F189-1BAE-4EE1-B114-C324038BC8A5}" srcOrd="0" destOrd="0" parTransId="{F8395473-80AF-4C76-9AA2-F6FE52E7A0C2}" sibTransId="{08987857-6143-43B8-87AC-231CFC04C171}"/>
    <dgm:cxn modelId="{630E924C-B30B-4772-9060-D9AC57427848}" type="presOf" srcId="{C2181D67-9DF5-4B50-B8EB-FE8E2C3DD831}" destId="{B9F5AF45-BB6B-4A26-B8E6-79B269D32FCB}" srcOrd="1" destOrd="0" presId="urn:microsoft.com/office/officeart/2005/8/layout/radial1"/>
    <dgm:cxn modelId="{6373B977-6C9A-424B-8F39-1A39EE812908}" srcId="{E3B98529-84DB-4843-B469-EF016FA2A75D}" destId="{57F35FC1-A3DA-4113-8D42-EF9E6ACCBB61}" srcOrd="0" destOrd="0" parTransId="{598E307C-A517-40D8-A4C3-51DBCFBBDED8}" sibTransId="{FE55CDFA-3D83-4052-A113-FE10253A40E5}"/>
    <dgm:cxn modelId="{9FB6FE7F-E9B8-4C23-B026-D4C32D702D0E}" type="presOf" srcId="{3830F189-1BAE-4EE1-B114-C324038BC8A5}" destId="{2D0C4771-FD16-41FE-A2D5-4717D9D95BB1}" srcOrd="0" destOrd="0" presId="urn:microsoft.com/office/officeart/2005/8/layout/radial1"/>
    <dgm:cxn modelId="{1F227D80-6DAA-4489-9E34-C97EAC2D835B}" srcId="{57F35FC1-A3DA-4113-8D42-EF9E6ACCBB61}" destId="{20351652-F1C5-45F7-9AF6-F4C0D2509E17}" srcOrd="1" destOrd="0" parTransId="{C2181D67-9DF5-4B50-B8EB-FE8E2C3DD831}" sibTransId="{97643BBF-9F37-47BF-90DE-07C504549DA0}"/>
    <dgm:cxn modelId="{1ACB7991-17C7-4C57-8BCE-3C6A2E47171D}" type="presOf" srcId="{6CE990E7-E606-48C9-B6E9-6E295A6468C3}" destId="{618344A4-022F-41B6-A9B4-41D56F29ABBC}" srcOrd="1" destOrd="0" presId="urn:microsoft.com/office/officeart/2005/8/layout/radial1"/>
    <dgm:cxn modelId="{784C8496-9FFF-494C-97B3-FC2C4BAAA3CB}" type="presOf" srcId="{57F35FC1-A3DA-4113-8D42-EF9E6ACCBB61}" destId="{B694EB38-81B3-404A-956B-E3D088ADF9EC}" srcOrd="0" destOrd="0" presId="urn:microsoft.com/office/officeart/2005/8/layout/radial1"/>
    <dgm:cxn modelId="{3B31BEAE-A4EE-4BAF-8E60-E853EFD7D819}" type="presOf" srcId="{E3B98529-84DB-4843-B469-EF016FA2A75D}" destId="{CF009211-9CF8-4429-AEF6-024E0A288438}" srcOrd="0" destOrd="0" presId="urn:microsoft.com/office/officeart/2005/8/layout/radial1"/>
    <dgm:cxn modelId="{61916EBF-4B86-4F86-9C2F-3D5B078435C5}" type="presOf" srcId="{2B368E73-3849-4C8A-9B99-E0C8CDC71B11}" destId="{2165274B-D722-419D-AE08-C5F85C6EBCEA}" srcOrd="0" destOrd="0" presId="urn:microsoft.com/office/officeart/2005/8/layout/radial1"/>
    <dgm:cxn modelId="{22DB0AEC-9794-4137-B101-43A5C89C289E}" type="presOf" srcId="{90D549F6-4F56-4363-920C-C6B6BAEBB1EF}" destId="{D3184F36-8E6F-4F72-BA70-10BB2EF25F88}" srcOrd="0" destOrd="0" presId="urn:microsoft.com/office/officeart/2005/8/layout/radial1"/>
    <dgm:cxn modelId="{F9CDA1F6-4E72-48D1-92CD-EBEF5370269E}" type="presOf" srcId="{6CE990E7-E606-48C9-B6E9-6E295A6468C3}" destId="{6D444464-643E-44CA-8C80-FFC0EF35BB19}" srcOrd="0" destOrd="0" presId="urn:microsoft.com/office/officeart/2005/8/layout/radial1"/>
    <dgm:cxn modelId="{B6E125F7-FA4C-4FEF-BF72-3BD353582155}" type="presOf" srcId="{F8395473-80AF-4C76-9AA2-F6FE52E7A0C2}" destId="{7968F6D9-CDAA-40CD-B630-5B61D586D5E0}" srcOrd="1" destOrd="0" presId="urn:microsoft.com/office/officeart/2005/8/layout/radial1"/>
    <dgm:cxn modelId="{43D9C576-3F7A-4B44-859E-14CB5E5D8F43}" type="presParOf" srcId="{CF009211-9CF8-4429-AEF6-024E0A288438}" destId="{B694EB38-81B3-404A-956B-E3D088ADF9EC}" srcOrd="0" destOrd="0" presId="urn:microsoft.com/office/officeart/2005/8/layout/radial1"/>
    <dgm:cxn modelId="{704F6B03-F5AA-418B-97CA-331A81A099F9}" type="presParOf" srcId="{CF009211-9CF8-4429-AEF6-024E0A288438}" destId="{3B709F0E-E125-4B24-95A7-B42B88F82B3A}" srcOrd="1" destOrd="0" presId="urn:microsoft.com/office/officeart/2005/8/layout/radial1"/>
    <dgm:cxn modelId="{1C5630F9-79A2-42C0-BA2F-BF56B421B621}" type="presParOf" srcId="{3B709F0E-E125-4B24-95A7-B42B88F82B3A}" destId="{7968F6D9-CDAA-40CD-B630-5B61D586D5E0}" srcOrd="0" destOrd="0" presId="urn:microsoft.com/office/officeart/2005/8/layout/radial1"/>
    <dgm:cxn modelId="{3A34849F-ADE7-433E-907F-46D5AE575AD3}" type="presParOf" srcId="{CF009211-9CF8-4429-AEF6-024E0A288438}" destId="{2D0C4771-FD16-41FE-A2D5-4717D9D95BB1}" srcOrd="2" destOrd="0" presId="urn:microsoft.com/office/officeart/2005/8/layout/radial1"/>
    <dgm:cxn modelId="{6101E549-8327-4C66-8EE9-486F7E77369D}" type="presParOf" srcId="{CF009211-9CF8-4429-AEF6-024E0A288438}" destId="{8E19AB79-A0BB-44FB-8AC9-1B0F9ADC75D0}" srcOrd="3" destOrd="0" presId="urn:microsoft.com/office/officeart/2005/8/layout/radial1"/>
    <dgm:cxn modelId="{6E3D9BF3-E9F9-4E67-8280-403D6D48959B}" type="presParOf" srcId="{8E19AB79-A0BB-44FB-8AC9-1B0F9ADC75D0}" destId="{B9F5AF45-BB6B-4A26-B8E6-79B269D32FCB}" srcOrd="0" destOrd="0" presId="urn:microsoft.com/office/officeart/2005/8/layout/radial1"/>
    <dgm:cxn modelId="{EF5F0E1E-D702-4408-B237-A55F049E7809}" type="presParOf" srcId="{CF009211-9CF8-4429-AEF6-024E0A288438}" destId="{578E7F25-7F96-40F8-BE18-2B6012B9CE07}" srcOrd="4" destOrd="0" presId="urn:microsoft.com/office/officeart/2005/8/layout/radial1"/>
    <dgm:cxn modelId="{27D8A857-749B-4C94-AE1C-407CCFFBF88B}" type="presParOf" srcId="{CF009211-9CF8-4429-AEF6-024E0A288438}" destId="{367E6295-68F9-4E1F-91D5-3CA311741AB4}" srcOrd="5" destOrd="0" presId="urn:microsoft.com/office/officeart/2005/8/layout/radial1"/>
    <dgm:cxn modelId="{D671EF44-35A6-45BB-9F2B-0981147E13B6}" type="presParOf" srcId="{367E6295-68F9-4E1F-91D5-3CA311741AB4}" destId="{D7528DBC-11D8-4B80-AF2B-3BFD16790AFF}" srcOrd="0" destOrd="0" presId="urn:microsoft.com/office/officeart/2005/8/layout/radial1"/>
    <dgm:cxn modelId="{3E88B21D-1F38-4021-8B9A-754B1271F1BC}" type="presParOf" srcId="{CF009211-9CF8-4429-AEF6-024E0A288438}" destId="{D3184F36-8E6F-4F72-BA70-10BB2EF25F88}" srcOrd="6" destOrd="0" presId="urn:microsoft.com/office/officeart/2005/8/layout/radial1"/>
    <dgm:cxn modelId="{893B3F42-852D-4751-9085-70B3574D79AD}" type="presParOf" srcId="{CF009211-9CF8-4429-AEF6-024E0A288438}" destId="{6D444464-643E-44CA-8C80-FFC0EF35BB19}" srcOrd="7" destOrd="0" presId="urn:microsoft.com/office/officeart/2005/8/layout/radial1"/>
    <dgm:cxn modelId="{7305A3DD-19A7-4D06-B247-EE8EAC16F1F0}" type="presParOf" srcId="{6D444464-643E-44CA-8C80-FFC0EF35BB19}" destId="{618344A4-022F-41B6-A9B4-41D56F29ABBC}" srcOrd="0" destOrd="0" presId="urn:microsoft.com/office/officeart/2005/8/layout/radial1"/>
    <dgm:cxn modelId="{17C05318-A028-4283-B9A9-1D2587C0EDF7}" type="presParOf" srcId="{CF009211-9CF8-4429-AEF6-024E0A288438}" destId="{2165274B-D722-419D-AE08-C5F85C6EBCE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E4664-BF35-4A96-872B-26B45620C6A9}">
      <dsp:nvSpPr>
        <dsp:cNvPr id="0" name=""/>
        <dsp:cNvSpPr/>
      </dsp:nvSpPr>
      <dsp:spPr>
        <a:xfrm>
          <a:off x="1265" y="0"/>
          <a:ext cx="3289101" cy="45894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500" kern="1200" dirty="0"/>
        </a:p>
      </dsp:txBody>
      <dsp:txXfrm>
        <a:off x="1265" y="0"/>
        <a:ext cx="3289101" cy="1376825"/>
      </dsp:txXfrm>
    </dsp:sp>
    <dsp:sp modelId="{BDC97EA4-D631-4A68-97FC-DFD6C30992B8}">
      <dsp:nvSpPr>
        <dsp:cNvPr id="0" name=""/>
        <dsp:cNvSpPr/>
      </dsp:nvSpPr>
      <dsp:spPr>
        <a:xfrm>
          <a:off x="330175" y="137816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Deroga</a:t>
          </a:r>
        </a:p>
      </dsp:txBody>
      <dsp:txXfrm>
        <a:off x="370704" y="1418698"/>
        <a:ext cx="2550223" cy="1302713"/>
      </dsp:txXfrm>
    </dsp:sp>
    <dsp:sp modelId="{A17B781A-7F80-4905-AD05-C155CEA7C9B9}">
      <dsp:nvSpPr>
        <dsp:cNvPr id="0" name=""/>
        <dsp:cNvSpPr/>
      </dsp:nvSpPr>
      <dsp:spPr>
        <a:xfrm>
          <a:off x="330175" y="297482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Reemplaza</a:t>
          </a:r>
        </a:p>
      </dsp:txBody>
      <dsp:txXfrm>
        <a:off x="370704" y="3015358"/>
        <a:ext cx="2550223" cy="1302713"/>
      </dsp:txXfrm>
    </dsp:sp>
    <dsp:sp modelId="{1997DEF3-A7B0-4FE4-8BB3-B814E1C2F953}">
      <dsp:nvSpPr>
        <dsp:cNvPr id="0" name=""/>
        <dsp:cNvSpPr/>
      </dsp:nvSpPr>
      <dsp:spPr>
        <a:xfrm>
          <a:off x="3537049" y="0"/>
          <a:ext cx="3289101" cy="45894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Físicas</a:t>
          </a:r>
        </a:p>
      </dsp:txBody>
      <dsp:txXfrm>
        <a:off x="3537049" y="0"/>
        <a:ext cx="3289101" cy="1376825"/>
      </dsp:txXfrm>
    </dsp:sp>
    <dsp:sp modelId="{53357E2C-A055-476E-81E4-1BD92AD35525}">
      <dsp:nvSpPr>
        <dsp:cNvPr id="0" name=""/>
        <dsp:cNvSpPr/>
      </dsp:nvSpPr>
      <dsp:spPr>
        <a:xfrm>
          <a:off x="3865959" y="137816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Régimen de Incorporación Fiscal (RIF)</a:t>
          </a:r>
        </a:p>
      </dsp:txBody>
      <dsp:txXfrm>
        <a:off x="3906488" y="1418698"/>
        <a:ext cx="2550223" cy="1302713"/>
      </dsp:txXfrm>
    </dsp:sp>
    <dsp:sp modelId="{4F1786CE-EC83-4CFF-ABD0-4B284DB9EFB3}">
      <dsp:nvSpPr>
        <dsp:cNvPr id="0" name=""/>
        <dsp:cNvSpPr/>
      </dsp:nvSpPr>
      <dsp:spPr>
        <a:xfrm>
          <a:off x="3865959" y="297482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RESICO PF</a:t>
          </a:r>
        </a:p>
      </dsp:txBody>
      <dsp:txXfrm>
        <a:off x="3906488" y="3015358"/>
        <a:ext cx="2550223" cy="1302713"/>
      </dsp:txXfrm>
    </dsp:sp>
    <dsp:sp modelId="{126A0D5F-4D66-4AD4-9BC2-79253F18540E}">
      <dsp:nvSpPr>
        <dsp:cNvPr id="0" name=""/>
        <dsp:cNvSpPr/>
      </dsp:nvSpPr>
      <dsp:spPr>
        <a:xfrm>
          <a:off x="7072833" y="0"/>
          <a:ext cx="3289101" cy="45894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Morales</a:t>
          </a:r>
        </a:p>
      </dsp:txBody>
      <dsp:txXfrm>
        <a:off x="7072833" y="0"/>
        <a:ext cx="3289101" cy="1376825"/>
      </dsp:txXfrm>
    </dsp:sp>
    <dsp:sp modelId="{023BC76E-5C7D-492B-97B0-3C5AB22A7EE3}">
      <dsp:nvSpPr>
        <dsp:cNvPr id="0" name=""/>
        <dsp:cNvSpPr/>
      </dsp:nvSpPr>
      <dsp:spPr>
        <a:xfrm>
          <a:off x="7401743" y="137816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Estímulo fiscal de acumulación al cobro</a:t>
          </a:r>
        </a:p>
      </dsp:txBody>
      <dsp:txXfrm>
        <a:off x="7442272" y="1418698"/>
        <a:ext cx="2550223" cy="1302713"/>
      </dsp:txXfrm>
    </dsp:sp>
    <dsp:sp modelId="{762BB76F-49CA-46DA-B65E-D670B4DA1720}">
      <dsp:nvSpPr>
        <dsp:cNvPr id="0" name=""/>
        <dsp:cNvSpPr/>
      </dsp:nvSpPr>
      <dsp:spPr>
        <a:xfrm>
          <a:off x="7401743" y="2974829"/>
          <a:ext cx="2631281" cy="1383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7150" rIns="762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RESICO PM</a:t>
          </a:r>
        </a:p>
      </dsp:txBody>
      <dsp:txXfrm>
        <a:off x="7442272" y="3015358"/>
        <a:ext cx="2550223" cy="130271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A8F35-447F-414F-9932-6283F902C531}">
      <dsp:nvSpPr>
        <dsp:cNvPr id="0" name=""/>
        <dsp:cNvSpPr/>
      </dsp:nvSpPr>
      <dsp:spPr>
        <a:xfrm>
          <a:off x="3856986" y="3170055"/>
          <a:ext cx="339166" cy="2585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2585112"/>
              </a:lnTo>
              <a:lnTo>
                <a:pt x="339166" y="258511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/>
        </a:p>
      </dsp:txBody>
      <dsp:txXfrm>
        <a:off x="3961388" y="4397430"/>
        <a:ext cx="130363" cy="130363"/>
      </dsp:txXfrm>
    </dsp:sp>
    <dsp:sp modelId="{43F7F6D3-BD80-4FB0-BF14-0B5EF2E85D1F}">
      <dsp:nvSpPr>
        <dsp:cNvPr id="0" name=""/>
        <dsp:cNvSpPr/>
      </dsp:nvSpPr>
      <dsp:spPr>
        <a:xfrm>
          <a:off x="3856986" y="3170055"/>
          <a:ext cx="339166" cy="1938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1938834"/>
              </a:lnTo>
              <a:lnTo>
                <a:pt x="339166" y="193883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/>
        </a:p>
      </dsp:txBody>
      <dsp:txXfrm>
        <a:off x="3977363" y="4090266"/>
        <a:ext cx="98413" cy="98413"/>
      </dsp:txXfrm>
    </dsp:sp>
    <dsp:sp modelId="{6C86AB26-D797-4C68-AEF6-23D1D0FBBB4C}">
      <dsp:nvSpPr>
        <dsp:cNvPr id="0" name=""/>
        <dsp:cNvSpPr/>
      </dsp:nvSpPr>
      <dsp:spPr>
        <a:xfrm>
          <a:off x="7926987" y="5755168"/>
          <a:ext cx="339166" cy="323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323139"/>
              </a:lnTo>
              <a:lnTo>
                <a:pt x="339166" y="32313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84859" y="5905026"/>
        <a:ext cx="23422" cy="23422"/>
      </dsp:txXfrm>
    </dsp:sp>
    <dsp:sp modelId="{60C4C88E-7F1C-4953-8CE1-BF76D7F5340B}">
      <dsp:nvSpPr>
        <dsp:cNvPr id="0" name=""/>
        <dsp:cNvSpPr/>
      </dsp:nvSpPr>
      <dsp:spPr>
        <a:xfrm>
          <a:off x="7926987" y="5432029"/>
          <a:ext cx="339166" cy="323139"/>
        </a:xfrm>
        <a:custGeom>
          <a:avLst/>
          <a:gdLst/>
          <a:ahLst/>
          <a:cxnLst/>
          <a:rect l="0" t="0" r="0" b="0"/>
          <a:pathLst>
            <a:path>
              <a:moveTo>
                <a:pt x="0" y="323139"/>
              </a:moveTo>
              <a:lnTo>
                <a:pt x="169583" y="323139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84859" y="5581887"/>
        <a:ext cx="23422" cy="23422"/>
      </dsp:txXfrm>
    </dsp:sp>
    <dsp:sp modelId="{E8418879-77EE-443F-8F1D-2930F1FBF6F0}">
      <dsp:nvSpPr>
        <dsp:cNvPr id="0" name=""/>
        <dsp:cNvSpPr/>
      </dsp:nvSpPr>
      <dsp:spPr>
        <a:xfrm>
          <a:off x="5891987" y="4462612"/>
          <a:ext cx="339166" cy="1292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1292556"/>
              </a:lnTo>
              <a:lnTo>
                <a:pt x="339166" y="129255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028162" y="5075482"/>
        <a:ext cx="66815" cy="66815"/>
      </dsp:txXfrm>
    </dsp:sp>
    <dsp:sp modelId="{9C8D6C2A-1D4D-436F-A5FD-5E3CBB76D60D}">
      <dsp:nvSpPr>
        <dsp:cNvPr id="0" name=""/>
        <dsp:cNvSpPr/>
      </dsp:nvSpPr>
      <dsp:spPr>
        <a:xfrm>
          <a:off x="7907604" y="3845406"/>
          <a:ext cx="358550" cy="940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275" y="0"/>
              </a:lnTo>
              <a:lnTo>
                <a:pt x="179275" y="940345"/>
              </a:lnTo>
              <a:lnTo>
                <a:pt x="358550" y="940345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61720" y="4290419"/>
        <a:ext cx="50319" cy="50319"/>
      </dsp:txXfrm>
    </dsp:sp>
    <dsp:sp modelId="{B0EE7A65-947D-43A1-9510-625405F5172C}">
      <dsp:nvSpPr>
        <dsp:cNvPr id="0" name=""/>
        <dsp:cNvSpPr/>
      </dsp:nvSpPr>
      <dsp:spPr>
        <a:xfrm>
          <a:off x="7907604" y="3845406"/>
          <a:ext cx="358550" cy="294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275" y="0"/>
              </a:lnTo>
              <a:lnTo>
                <a:pt x="179275" y="294066"/>
              </a:lnTo>
              <a:lnTo>
                <a:pt x="358550" y="294066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75286" y="3980846"/>
        <a:ext cx="23185" cy="23185"/>
      </dsp:txXfrm>
    </dsp:sp>
    <dsp:sp modelId="{C32D750A-D101-4E08-84DD-FEA4BD30D9DF}">
      <dsp:nvSpPr>
        <dsp:cNvPr id="0" name=""/>
        <dsp:cNvSpPr/>
      </dsp:nvSpPr>
      <dsp:spPr>
        <a:xfrm>
          <a:off x="7907604" y="3493195"/>
          <a:ext cx="358550" cy="352211"/>
        </a:xfrm>
        <a:custGeom>
          <a:avLst/>
          <a:gdLst/>
          <a:ahLst/>
          <a:cxnLst/>
          <a:rect l="0" t="0" r="0" b="0"/>
          <a:pathLst>
            <a:path>
              <a:moveTo>
                <a:pt x="0" y="352211"/>
              </a:moveTo>
              <a:lnTo>
                <a:pt x="179275" y="352211"/>
              </a:lnTo>
              <a:lnTo>
                <a:pt x="179275" y="0"/>
              </a:lnTo>
              <a:lnTo>
                <a:pt x="358550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74314" y="3656735"/>
        <a:ext cx="25130" cy="25130"/>
      </dsp:txXfrm>
    </dsp:sp>
    <dsp:sp modelId="{683C90AE-416C-4EDC-8C29-ABB43227CB47}">
      <dsp:nvSpPr>
        <dsp:cNvPr id="0" name=""/>
        <dsp:cNvSpPr/>
      </dsp:nvSpPr>
      <dsp:spPr>
        <a:xfrm>
          <a:off x="7907604" y="2846916"/>
          <a:ext cx="358550" cy="998489"/>
        </a:xfrm>
        <a:custGeom>
          <a:avLst/>
          <a:gdLst/>
          <a:ahLst/>
          <a:cxnLst/>
          <a:rect l="0" t="0" r="0" b="0"/>
          <a:pathLst>
            <a:path>
              <a:moveTo>
                <a:pt x="0" y="998489"/>
              </a:moveTo>
              <a:lnTo>
                <a:pt x="179275" y="998489"/>
              </a:lnTo>
              <a:lnTo>
                <a:pt x="179275" y="0"/>
              </a:lnTo>
              <a:lnTo>
                <a:pt x="358550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060356" y="3319638"/>
        <a:ext cx="53045" cy="53045"/>
      </dsp:txXfrm>
    </dsp:sp>
    <dsp:sp modelId="{F22C5D6F-623A-431A-852D-F3DFE1EAA1F7}">
      <dsp:nvSpPr>
        <dsp:cNvPr id="0" name=""/>
        <dsp:cNvSpPr/>
      </dsp:nvSpPr>
      <dsp:spPr>
        <a:xfrm>
          <a:off x="5891987" y="3845406"/>
          <a:ext cx="319783" cy="617205"/>
        </a:xfrm>
        <a:custGeom>
          <a:avLst/>
          <a:gdLst/>
          <a:ahLst/>
          <a:cxnLst/>
          <a:rect l="0" t="0" r="0" b="0"/>
          <a:pathLst>
            <a:path>
              <a:moveTo>
                <a:pt x="0" y="617205"/>
              </a:moveTo>
              <a:lnTo>
                <a:pt x="159891" y="617205"/>
              </a:lnTo>
              <a:lnTo>
                <a:pt x="159891" y="0"/>
              </a:lnTo>
              <a:lnTo>
                <a:pt x="319783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034500" y="4136631"/>
        <a:ext cx="34756" cy="34756"/>
      </dsp:txXfrm>
    </dsp:sp>
    <dsp:sp modelId="{17C16CCA-79F7-4D59-A7A9-AE0693992639}">
      <dsp:nvSpPr>
        <dsp:cNvPr id="0" name=""/>
        <dsp:cNvSpPr/>
      </dsp:nvSpPr>
      <dsp:spPr>
        <a:xfrm>
          <a:off x="5891987" y="3170056"/>
          <a:ext cx="339166" cy="1292556"/>
        </a:xfrm>
        <a:custGeom>
          <a:avLst/>
          <a:gdLst/>
          <a:ahLst/>
          <a:cxnLst/>
          <a:rect l="0" t="0" r="0" b="0"/>
          <a:pathLst>
            <a:path>
              <a:moveTo>
                <a:pt x="0" y="1292556"/>
              </a:moveTo>
              <a:lnTo>
                <a:pt x="169583" y="1292556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028162" y="3782926"/>
        <a:ext cx="66815" cy="66815"/>
      </dsp:txXfrm>
    </dsp:sp>
    <dsp:sp modelId="{5C20F7E1-6130-492C-9BF0-C020A5873D67}">
      <dsp:nvSpPr>
        <dsp:cNvPr id="0" name=""/>
        <dsp:cNvSpPr/>
      </dsp:nvSpPr>
      <dsp:spPr>
        <a:xfrm>
          <a:off x="3856986" y="3170055"/>
          <a:ext cx="339166" cy="1292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1292556"/>
              </a:lnTo>
              <a:lnTo>
                <a:pt x="339166" y="129255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993162" y="3782926"/>
        <a:ext cx="66815" cy="66815"/>
      </dsp:txXfrm>
    </dsp:sp>
    <dsp:sp modelId="{C00959FA-27B0-4C35-94CB-6618AD7D1CE3}">
      <dsp:nvSpPr>
        <dsp:cNvPr id="0" name=""/>
        <dsp:cNvSpPr/>
      </dsp:nvSpPr>
      <dsp:spPr>
        <a:xfrm>
          <a:off x="3856986" y="3170055"/>
          <a:ext cx="339166" cy="646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583" y="0"/>
              </a:lnTo>
              <a:lnTo>
                <a:pt x="169583" y="646278"/>
              </a:lnTo>
              <a:lnTo>
                <a:pt x="339166" y="64627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08323" y="3474948"/>
        <a:ext cx="36493" cy="36493"/>
      </dsp:txXfrm>
    </dsp:sp>
    <dsp:sp modelId="{9DAE25BE-D86A-4DE0-BB5B-BEABDB550D41}">
      <dsp:nvSpPr>
        <dsp:cNvPr id="0" name=""/>
        <dsp:cNvSpPr/>
      </dsp:nvSpPr>
      <dsp:spPr>
        <a:xfrm>
          <a:off x="3856986" y="3124335"/>
          <a:ext cx="3391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39166" y="457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18090" y="3161576"/>
        <a:ext cx="16958" cy="16958"/>
      </dsp:txXfrm>
    </dsp:sp>
    <dsp:sp modelId="{FB40125A-46C7-4905-BB1B-2AC6BB63F329}">
      <dsp:nvSpPr>
        <dsp:cNvPr id="0" name=""/>
        <dsp:cNvSpPr/>
      </dsp:nvSpPr>
      <dsp:spPr>
        <a:xfrm>
          <a:off x="3856986" y="2523777"/>
          <a:ext cx="339166" cy="646278"/>
        </a:xfrm>
        <a:custGeom>
          <a:avLst/>
          <a:gdLst/>
          <a:ahLst/>
          <a:cxnLst/>
          <a:rect l="0" t="0" r="0" b="0"/>
          <a:pathLst>
            <a:path>
              <a:moveTo>
                <a:pt x="0" y="646278"/>
              </a:moveTo>
              <a:lnTo>
                <a:pt x="169583" y="646278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08323" y="2828670"/>
        <a:ext cx="36493" cy="36493"/>
      </dsp:txXfrm>
    </dsp:sp>
    <dsp:sp modelId="{EC2B498E-E2B6-44FD-A19D-B6DF222A6B86}">
      <dsp:nvSpPr>
        <dsp:cNvPr id="0" name=""/>
        <dsp:cNvSpPr/>
      </dsp:nvSpPr>
      <dsp:spPr>
        <a:xfrm>
          <a:off x="3856986" y="1877499"/>
          <a:ext cx="339166" cy="1292556"/>
        </a:xfrm>
        <a:custGeom>
          <a:avLst/>
          <a:gdLst/>
          <a:ahLst/>
          <a:cxnLst/>
          <a:rect l="0" t="0" r="0" b="0"/>
          <a:pathLst>
            <a:path>
              <a:moveTo>
                <a:pt x="0" y="1292556"/>
              </a:moveTo>
              <a:lnTo>
                <a:pt x="169583" y="1292556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993162" y="2490370"/>
        <a:ext cx="66815" cy="66815"/>
      </dsp:txXfrm>
    </dsp:sp>
    <dsp:sp modelId="{6A9A834D-C5FA-4715-984A-B7918E41DA0B}">
      <dsp:nvSpPr>
        <dsp:cNvPr id="0" name=""/>
        <dsp:cNvSpPr/>
      </dsp:nvSpPr>
      <dsp:spPr>
        <a:xfrm>
          <a:off x="3856986" y="1231221"/>
          <a:ext cx="339166" cy="1938834"/>
        </a:xfrm>
        <a:custGeom>
          <a:avLst/>
          <a:gdLst/>
          <a:ahLst/>
          <a:cxnLst/>
          <a:rect l="0" t="0" r="0" b="0"/>
          <a:pathLst>
            <a:path>
              <a:moveTo>
                <a:pt x="0" y="1938834"/>
              </a:moveTo>
              <a:lnTo>
                <a:pt x="169583" y="1938834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/>
        </a:p>
      </dsp:txBody>
      <dsp:txXfrm>
        <a:off x="3977363" y="2151431"/>
        <a:ext cx="98413" cy="98413"/>
      </dsp:txXfrm>
    </dsp:sp>
    <dsp:sp modelId="{47BB8636-DBF9-42A3-8686-860156395026}">
      <dsp:nvSpPr>
        <dsp:cNvPr id="0" name=""/>
        <dsp:cNvSpPr/>
      </dsp:nvSpPr>
      <dsp:spPr>
        <a:xfrm>
          <a:off x="5891987" y="584943"/>
          <a:ext cx="313390" cy="340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6695" y="0"/>
              </a:lnTo>
              <a:lnTo>
                <a:pt x="156695" y="340324"/>
              </a:lnTo>
              <a:lnTo>
                <a:pt x="313390" y="34032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037116" y="743539"/>
        <a:ext cx="23131" cy="23131"/>
      </dsp:txXfrm>
    </dsp:sp>
    <dsp:sp modelId="{E552DB3D-D4BF-4EE3-B86B-8A2BF22E1138}">
      <dsp:nvSpPr>
        <dsp:cNvPr id="0" name=""/>
        <dsp:cNvSpPr/>
      </dsp:nvSpPr>
      <dsp:spPr>
        <a:xfrm>
          <a:off x="5891987" y="287583"/>
          <a:ext cx="330568" cy="297360"/>
        </a:xfrm>
        <a:custGeom>
          <a:avLst/>
          <a:gdLst/>
          <a:ahLst/>
          <a:cxnLst/>
          <a:rect l="0" t="0" r="0" b="0"/>
          <a:pathLst>
            <a:path>
              <a:moveTo>
                <a:pt x="0" y="297360"/>
              </a:moveTo>
              <a:lnTo>
                <a:pt x="165284" y="297360"/>
              </a:lnTo>
              <a:lnTo>
                <a:pt x="165284" y="0"/>
              </a:lnTo>
              <a:lnTo>
                <a:pt x="330568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046155" y="425147"/>
        <a:ext cx="22231" cy="22231"/>
      </dsp:txXfrm>
    </dsp:sp>
    <dsp:sp modelId="{0AD299CC-9907-4C9B-9038-6EC626E8B846}">
      <dsp:nvSpPr>
        <dsp:cNvPr id="0" name=""/>
        <dsp:cNvSpPr/>
      </dsp:nvSpPr>
      <dsp:spPr>
        <a:xfrm>
          <a:off x="3856986" y="584943"/>
          <a:ext cx="339166" cy="2585112"/>
        </a:xfrm>
        <a:custGeom>
          <a:avLst/>
          <a:gdLst/>
          <a:ahLst/>
          <a:cxnLst/>
          <a:rect l="0" t="0" r="0" b="0"/>
          <a:pathLst>
            <a:path>
              <a:moveTo>
                <a:pt x="0" y="2585112"/>
              </a:moveTo>
              <a:lnTo>
                <a:pt x="169583" y="2585112"/>
              </a:lnTo>
              <a:lnTo>
                <a:pt x="169583" y="0"/>
              </a:lnTo>
              <a:lnTo>
                <a:pt x="339166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kern="1200"/>
        </a:p>
      </dsp:txBody>
      <dsp:txXfrm>
        <a:off x="3961388" y="1812318"/>
        <a:ext cx="130363" cy="130363"/>
      </dsp:txXfrm>
    </dsp:sp>
    <dsp:sp modelId="{ABB2D020-EA47-40C5-A9E4-494298EBEB9D}">
      <dsp:nvSpPr>
        <dsp:cNvPr id="0" name=""/>
        <dsp:cNvSpPr/>
      </dsp:nvSpPr>
      <dsp:spPr>
        <a:xfrm rot="16200000">
          <a:off x="1271318" y="2883436"/>
          <a:ext cx="4598098" cy="5732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Características PM</a:t>
          </a:r>
        </a:p>
      </dsp:txBody>
      <dsp:txXfrm>
        <a:off x="1271318" y="2883436"/>
        <a:ext cx="4598098" cy="573238"/>
      </dsp:txXfrm>
    </dsp:sp>
    <dsp:sp modelId="{2B61EA45-F6DD-4E0D-A364-8D58D5D3FCD7}">
      <dsp:nvSpPr>
        <dsp:cNvPr id="0" name=""/>
        <dsp:cNvSpPr/>
      </dsp:nvSpPr>
      <dsp:spPr>
        <a:xfrm>
          <a:off x="4196153" y="326432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Obligatorio</a:t>
          </a:r>
        </a:p>
      </dsp:txBody>
      <dsp:txXfrm>
        <a:off x="4196153" y="326432"/>
        <a:ext cx="1695833" cy="517022"/>
      </dsp:txXfrm>
    </dsp:sp>
    <dsp:sp modelId="{50EA8E79-2F65-495A-B7EF-05F3D775A7AD}">
      <dsp:nvSpPr>
        <dsp:cNvPr id="0" name=""/>
        <dsp:cNvSpPr/>
      </dsp:nvSpPr>
      <dsp:spPr>
        <a:xfrm>
          <a:off x="6222556" y="29071"/>
          <a:ext cx="1695833" cy="517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RTN</a:t>
          </a:r>
        </a:p>
      </dsp:txBody>
      <dsp:txXfrm>
        <a:off x="6222556" y="29071"/>
        <a:ext cx="1695833" cy="517022"/>
      </dsp:txXfrm>
    </dsp:sp>
    <dsp:sp modelId="{7AC511FC-4559-4828-A5C0-3E384EDD2D44}">
      <dsp:nvSpPr>
        <dsp:cNvPr id="0" name=""/>
        <dsp:cNvSpPr/>
      </dsp:nvSpPr>
      <dsp:spPr>
        <a:xfrm>
          <a:off x="6205377" y="666757"/>
          <a:ext cx="1695833" cy="517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Socios sólo PF</a:t>
          </a:r>
        </a:p>
      </dsp:txBody>
      <dsp:txXfrm>
        <a:off x="6205377" y="666757"/>
        <a:ext cx="1695833" cy="517022"/>
      </dsp:txXfrm>
    </dsp:sp>
    <dsp:sp modelId="{F62FCA8A-46DB-4D3B-8CFB-73599A2F86C2}">
      <dsp:nvSpPr>
        <dsp:cNvPr id="0" name=""/>
        <dsp:cNvSpPr/>
      </dsp:nvSpPr>
      <dsp:spPr>
        <a:xfrm>
          <a:off x="4196153" y="972710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Ingresos ejercicio anterior menores a $35’000,000.00</a:t>
          </a:r>
        </a:p>
      </dsp:txBody>
      <dsp:txXfrm>
        <a:off x="4196153" y="972710"/>
        <a:ext cx="1695833" cy="517022"/>
      </dsp:txXfrm>
    </dsp:sp>
    <dsp:sp modelId="{2F0B387A-6B9D-4F34-A2F5-783CA71077D1}">
      <dsp:nvSpPr>
        <dsp:cNvPr id="0" name=""/>
        <dsp:cNvSpPr/>
      </dsp:nvSpPr>
      <dsp:spPr>
        <a:xfrm>
          <a:off x="4196153" y="1618988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Pagos provisionales mensuales</a:t>
          </a:r>
        </a:p>
      </dsp:txBody>
      <dsp:txXfrm>
        <a:off x="4196153" y="1618988"/>
        <a:ext cx="1695833" cy="517022"/>
      </dsp:txXfrm>
    </dsp:sp>
    <dsp:sp modelId="{13ECEAD4-41E7-43A2-92E3-5956781D6CC5}">
      <dsp:nvSpPr>
        <dsp:cNvPr id="0" name=""/>
        <dsp:cNvSpPr/>
      </dsp:nvSpPr>
      <dsp:spPr>
        <a:xfrm>
          <a:off x="4196153" y="2265266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No se aplica CU para efectuar PP</a:t>
          </a:r>
        </a:p>
      </dsp:txBody>
      <dsp:txXfrm>
        <a:off x="4196153" y="2265266"/>
        <a:ext cx="1695833" cy="517022"/>
      </dsp:txXfrm>
    </dsp:sp>
    <dsp:sp modelId="{B210E733-3C0A-418F-98E3-250A267F29BF}">
      <dsp:nvSpPr>
        <dsp:cNvPr id="0" name=""/>
        <dsp:cNvSpPr/>
      </dsp:nvSpPr>
      <dsp:spPr>
        <a:xfrm>
          <a:off x="4196153" y="2911544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Los ingresos se acumulan </a:t>
          </a:r>
          <a:r>
            <a:rPr lang="es-MX" sz="1300" kern="1200"/>
            <a:t>al cobro</a:t>
          </a:r>
          <a:endParaRPr lang="es-MX" sz="1300" kern="1200" dirty="0"/>
        </a:p>
      </dsp:txBody>
      <dsp:txXfrm>
        <a:off x="4196153" y="2911544"/>
        <a:ext cx="1695833" cy="517022"/>
      </dsp:txXfrm>
    </dsp:sp>
    <dsp:sp modelId="{EB2750DA-0CA6-4AE3-BE07-F6D130BCEB94}">
      <dsp:nvSpPr>
        <dsp:cNvPr id="0" name=""/>
        <dsp:cNvSpPr/>
      </dsp:nvSpPr>
      <dsp:spPr>
        <a:xfrm>
          <a:off x="4196153" y="3557822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Las deducciones proceden al pago</a:t>
          </a:r>
        </a:p>
      </dsp:txBody>
      <dsp:txXfrm>
        <a:off x="4196153" y="3557822"/>
        <a:ext cx="1695833" cy="517022"/>
      </dsp:txXfrm>
    </dsp:sp>
    <dsp:sp modelId="{5512540A-0CA3-4646-A423-60DB55E53C08}">
      <dsp:nvSpPr>
        <dsp:cNvPr id="0" name=""/>
        <dsp:cNvSpPr/>
      </dsp:nvSpPr>
      <dsp:spPr>
        <a:xfrm>
          <a:off x="4196153" y="4204101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Pagos provisionales</a:t>
          </a:r>
        </a:p>
      </dsp:txBody>
      <dsp:txXfrm>
        <a:off x="4196153" y="4204101"/>
        <a:ext cx="1695833" cy="517022"/>
      </dsp:txXfrm>
    </dsp:sp>
    <dsp:sp modelId="{A0307A46-2F92-4A0D-8F78-5A83FFC53629}">
      <dsp:nvSpPr>
        <dsp:cNvPr id="0" name=""/>
        <dsp:cNvSpPr/>
      </dsp:nvSpPr>
      <dsp:spPr>
        <a:xfrm>
          <a:off x="6231154" y="2911544"/>
          <a:ext cx="1695833" cy="517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30% de</a:t>
          </a:r>
        </a:p>
      </dsp:txBody>
      <dsp:txXfrm>
        <a:off x="6231154" y="2911544"/>
        <a:ext cx="1695833" cy="517022"/>
      </dsp:txXfrm>
    </dsp:sp>
    <dsp:sp modelId="{E633DA28-D5B6-4013-B487-94CBBD809A4E}">
      <dsp:nvSpPr>
        <dsp:cNvPr id="0" name=""/>
        <dsp:cNvSpPr/>
      </dsp:nvSpPr>
      <dsp:spPr>
        <a:xfrm>
          <a:off x="6211770" y="3586895"/>
          <a:ext cx="1695833" cy="517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Utilidad acumulada</a:t>
          </a:r>
        </a:p>
      </dsp:txBody>
      <dsp:txXfrm>
        <a:off x="6211770" y="3586895"/>
        <a:ext cx="1695833" cy="517022"/>
      </dsp:txXfrm>
    </dsp:sp>
    <dsp:sp modelId="{7CC50E01-49BB-47B5-A4AB-6B615BAA4557}">
      <dsp:nvSpPr>
        <dsp:cNvPr id="0" name=""/>
        <dsp:cNvSpPr/>
      </dsp:nvSpPr>
      <dsp:spPr>
        <a:xfrm>
          <a:off x="8266154" y="2588405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Ingresos cobrados menos</a:t>
          </a:r>
        </a:p>
      </dsp:txBody>
      <dsp:txXfrm>
        <a:off x="8266154" y="2588405"/>
        <a:ext cx="1695833" cy="517022"/>
      </dsp:txXfrm>
    </dsp:sp>
    <dsp:sp modelId="{14D1FF05-2A96-4251-9891-0F408BBAD9A8}">
      <dsp:nvSpPr>
        <dsp:cNvPr id="0" name=""/>
        <dsp:cNvSpPr/>
      </dsp:nvSpPr>
      <dsp:spPr>
        <a:xfrm>
          <a:off x="8266154" y="3234683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Deducciones autorizadas</a:t>
          </a:r>
        </a:p>
      </dsp:txBody>
      <dsp:txXfrm>
        <a:off x="8266154" y="3234683"/>
        <a:ext cx="1695833" cy="517022"/>
      </dsp:txXfrm>
    </dsp:sp>
    <dsp:sp modelId="{08859D76-1D82-487A-8922-028FD25B54A2}">
      <dsp:nvSpPr>
        <dsp:cNvPr id="0" name=""/>
        <dsp:cNvSpPr/>
      </dsp:nvSpPr>
      <dsp:spPr>
        <a:xfrm>
          <a:off x="8266154" y="3880961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PTU pagada</a:t>
          </a:r>
        </a:p>
      </dsp:txBody>
      <dsp:txXfrm>
        <a:off x="8266154" y="3880961"/>
        <a:ext cx="1695833" cy="517022"/>
      </dsp:txXfrm>
    </dsp:sp>
    <dsp:sp modelId="{88C5F46B-263F-4AC0-AD53-56E45A38E396}">
      <dsp:nvSpPr>
        <dsp:cNvPr id="0" name=""/>
        <dsp:cNvSpPr/>
      </dsp:nvSpPr>
      <dsp:spPr>
        <a:xfrm>
          <a:off x="8266154" y="4527240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Pérdidas de ejercicios  anteriores</a:t>
          </a:r>
        </a:p>
      </dsp:txBody>
      <dsp:txXfrm>
        <a:off x="8266154" y="4527240"/>
        <a:ext cx="1695833" cy="517022"/>
      </dsp:txXfrm>
    </dsp:sp>
    <dsp:sp modelId="{7FBECADD-D0A4-47B2-993A-FC274A27B7F9}">
      <dsp:nvSpPr>
        <dsp:cNvPr id="0" name=""/>
        <dsp:cNvSpPr/>
      </dsp:nvSpPr>
      <dsp:spPr>
        <a:xfrm>
          <a:off x="6231154" y="5496657"/>
          <a:ext cx="1695833" cy="5170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Se restan</a:t>
          </a:r>
        </a:p>
      </dsp:txBody>
      <dsp:txXfrm>
        <a:off x="6231154" y="5496657"/>
        <a:ext cx="1695833" cy="517022"/>
      </dsp:txXfrm>
    </dsp:sp>
    <dsp:sp modelId="{6550A203-1E36-47AD-9408-D19DF9AB8B11}">
      <dsp:nvSpPr>
        <dsp:cNvPr id="0" name=""/>
        <dsp:cNvSpPr/>
      </dsp:nvSpPr>
      <dsp:spPr>
        <a:xfrm>
          <a:off x="8266154" y="5173518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 Los PP anteriores</a:t>
          </a:r>
        </a:p>
      </dsp:txBody>
      <dsp:txXfrm>
        <a:off x="8266154" y="5173518"/>
        <a:ext cx="1695833" cy="517022"/>
      </dsp:txXfrm>
    </dsp:sp>
    <dsp:sp modelId="{E2487F52-F7F2-4617-8370-AEF89CABBE2B}">
      <dsp:nvSpPr>
        <dsp:cNvPr id="0" name=""/>
        <dsp:cNvSpPr/>
      </dsp:nvSpPr>
      <dsp:spPr>
        <a:xfrm>
          <a:off x="8266154" y="5819796"/>
          <a:ext cx="1695833" cy="5170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Las retenciones de ISR de los bancos</a:t>
          </a:r>
        </a:p>
      </dsp:txBody>
      <dsp:txXfrm>
        <a:off x="8266154" y="5819796"/>
        <a:ext cx="1695833" cy="517022"/>
      </dsp:txXfrm>
    </dsp:sp>
    <dsp:sp modelId="{28D76992-638A-4757-8166-1E8F53006ECD}">
      <dsp:nvSpPr>
        <dsp:cNvPr id="0" name=""/>
        <dsp:cNvSpPr/>
      </dsp:nvSpPr>
      <dsp:spPr>
        <a:xfrm>
          <a:off x="4196153" y="4850379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No determinan ajuste por inflación</a:t>
          </a:r>
        </a:p>
      </dsp:txBody>
      <dsp:txXfrm>
        <a:off x="4196153" y="4850379"/>
        <a:ext cx="1695833" cy="517022"/>
      </dsp:txXfrm>
    </dsp:sp>
    <dsp:sp modelId="{C5F0A6DC-16D8-4C0C-BA2B-3B0AE16D7F50}">
      <dsp:nvSpPr>
        <dsp:cNvPr id="0" name=""/>
        <dsp:cNvSpPr/>
      </dsp:nvSpPr>
      <dsp:spPr>
        <a:xfrm>
          <a:off x="4196153" y="5496657"/>
          <a:ext cx="1695833" cy="5170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Deducen compras en lugar de costo de ventas</a:t>
          </a:r>
        </a:p>
      </dsp:txBody>
      <dsp:txXfrm>
        <a:off x="4196153" y="5496657"/>
        <a:ext cx="1695833" cy="5170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E40F5-0E48-42B6-8DA9-C09042E478FB}">
      <dsp:nvSpPr>
        <dsp:cNvPr id="0" name=""/>
        <dsp:cNvSpPr/>
      </dsp:nvSpPr>
      <dsp:spPr>
        <a:xfrm>
          <a:off x="7054742" y="2638102"/>
          <a:ext cx="1240005" cy="124000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No pueden tributar en este estímulo</a:t>
          </a:r>
        </a:p>
      </dsp:txBody>
      <dsp:txXfrm>
        <a:off x="7115274" y="2698634"/>
        <a:ext cx="1118941" cy="1118941"/>
      </dsp:txXfrm>
    </dsp:sp>
    <dsp:sp modelId="{E46D897D-FA6D-4D6B-8D53-715F37EB3B5C}">
      <dsp:nvSpPr>
        <dsp:cNvPr id="0" name=""/>
        <dsp:cNvSpPr/>
      </dsp:nvSpPr>
      <dsp:spPr>
        <a:xfrm rot="16200000">
          <a:off x="6975696" y="1931783"/>
          <a:ext cx="139809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9809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639792" y="1904101"/>
        <a:ext cx="69904" cy="69904"/>
      </dsp:txXfrm>
    </dsp:sp>
    <dsp:sp modelId="{DA8A8EFD-D864-470F-B882-F09C61676ED7}">
      <dsp:nvSpPr>
        <dsp:cNvPr id="0" name=""/>
        <dsp:cNvSpPr/>
      </dsp:nvSpPr>
      <dsp:spPr>
        <a:xfrm>
          <a:off x="7054742" y="0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Algún integrante sea a su vez socio de otra PM y tenga en el control</a:t>
          </a:r>
        </a:p>
      </dsp:txBody>
      <dsp:txXfrm>
        <a:off x="7115274" y="60532"/>
        <a:ext cx="1118941" cy="1118941"/>
      </dsp:txXfrm>
    </dsp:sp>
    <dsp:sp modelId="{E2267E87-5804-45D7-BCFF-E22755E22AE5}">
      <dsp:nvSpPr>
        <dsp:cNvPr id="0" name=""/>
        <dsp:cNvSpPr/>
      </dsp:nvSpPr>
      <dsp:spPr>
        <a:xfrm rot="18360000">
          <a:off x="7756411" y="2194289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408071" y="2167262"/>
        <a:ext cx="68595" cy="68595"/>
      </dsp:txXfrm>
    </dsp:sp>
    <dsp:sp modelId="{733D08F1-BC4A-4F46-BFDD-58078DD1C474}">
      <dsp:nvSpPr>
        <dsp:cNvPr id="0" name=""/>
        <dsp:cNvSpPr/>
      </dsp:nvSpPr>
      <dsp:spPr>
        <a:xfrm>
          <a:off x="8589991" y="525013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109935"/>
                <a:satOff val="-632"/>
                <a:lumOff val="-50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109935"/>
                <a:satOff val="-632"/>
                <a:lumOff val="-50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109935"/>
                <a:satOff val="-632"/>
                <a:lumOff val="-50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Realicen actividades por medio de fideicomisos</a:t>
          </a:r>
        </a:p>
      </dsp:txBody>
      <dsp:txXfrm>
        <a:off x="8650523" y="585545"/>
        <a:ext cx="1118941" cy="1118941"/>
      </dsp:txXfrm>
    </dsp:sp>
    <dsp:sp modelId="{3B3EAE1E-27F7-4D69-9F8B-7B3E18DA3B09}">
      <dsp:nvSpPr>
        <dsp:cNvPr id="0" name=""/>
        <dsp:cNvSpPr/>
      </dsp:nvSpPr>
      <dsp:spPr>
        <a:xfrm rot="20520000">
          <a:off x="8230829" y="2847270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882489" y="2820242"/>
        <a:ext cx="68595" cy="68595"/>
      </dsp:txXfrm>
    </dsp:sp>
    <dsp:sp modelId="{6670D0A2-068B-448A-AC90-0636C0FD7226}">
      <dsp:nvSpPr>
        <dsp:cNvPr id="0" name=""/>
        <dsp:cNvSpPr/>
      </dsp:nvSpPr>
      <dsp:spPr>
        <a:xfrm>
          <a:off x="9538827" y="1830974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219870"/>
                <a:satOff val="-1264"/>
                <a:lumOff val="-100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219870"/>
                <a:satOff val="-1264"/>
                <a:lumOff val="-100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219870"/>
                <a:satOff val="-1264"/>
                <a:lumOff val="-100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Realicen actividades en una A en P</a:t>
          </a:r>
        </a:p>
      </dsp:txBody>
      <dsp:txXfrm>
        <a:off x="9599359" y="1891506"/>
        <a:ext cx="1118941" cy="1118941"/>
      </dsp:txXfrm>
    </dsp:sp>
    <dsp:sp modelId="{75E1B202-9550-49BB-B674-BA8DD0BD1CB3}">
      <dsp:nvSpPr>
        <dsp:cNvPr id="0" name=""/>
        <dsp:cNvSpPr/>
      </dsp:nvSpPr>
      <dsp:spPr>
        <a:xfrm rot="1080000">
          <a:off x="8230829" y="3654398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882489" y="3627371"/>
        <a:ext cx="68595" cy="68595"/>
      </dsp:txXfrm>
    </dsp:sp>
    <dsp:sp modelId="{28603A41-762D-484B-955D-6168945F6116}">
      <dsp:nvSpPr>
        <dsp:cNvPr id="0" name=""/>
        <dsp:cNvSpPr/>
      </dsp:nvSpPr>
      <dsp:spPr>
        <a:xfrm>
          <a:off x="9538827" y="3445230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329805"/>
                <a:satOff val="-1897"/>
                <a:lumOff val="-150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329805"/>
                <a:satOff val="-1897"/>
                <a:lumOff val="-150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329805"/>
                <a:satOff val="-1897"/>
                <a:lumOff val="-150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Sistema financiero</a:t>
          </a:r>
        </a:p>
      </dsp:txBody>
      <dsp:txXfrm>
        <a:off x="9599359" y="3505762"/>
        <a:ext cx="1118941" cy="1118941"/>
      </dsp:txXfrm>
    </dsp:sp>
    <dsp:sp modelId="{434A9F28-10FA-43E7-8C94-78FC0757802C}">
      <dsp:nvSpPr>
        <dsp:cNvPr id="0" name=""/>
        <dsp:cNvSpPr/>
      </dsp:nvSpPr>
      <dsp:spPr>
        <a:xfrm rot="3240000">
          <a:off x="7756411" y="4307378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8408071" y="4280351"/>
        <a:ext cx="68595" cy="68595"/>
      </dsp:txXfrm>
    </dsp:sp>
    <dsp:sp modelId="{E3318CD9-FFDC-4F77-8599-C1BBC51E8AB6}">
      <dsp:nvSpPr>
        <dsp:cNvPr id="0" name=""/>
        <dsp:cNvSpPr/>
      </dsp:nvSpPr>
      <dsp:spPr>
        <a:xfrm>
          <a:off x="8589991" y="4751191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439740"/>
                <a:satOff val="-2529"/>
                <a:lumOff val="-2005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439740"/>
                <a:satOff val="-2529"/>
                <a:lumOff val="-2005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439740"/>
                <a:satOff val="-2529"/>
                <a:lumOff val="-2005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Régimen opcional de grupos</a:t>
          </a:r>
        </a:p>
      </dsp:txBody>
      <dsp:txXfrm>
        <a:off x="8650523" y="4811723"/>
        <a:ext cx="1118941" cy="1118941"/>
      </dsp:txXfrm>
    </dsp:sp>
    <dsp:sp modelId="{5403C149-7850-4D68-90CD-EFDE9185E86D}">
      <dsp:nvSpPr>
        <dsp:cNvPr id="0" name=""/>
        <dsp:cNvSpPr/>
      </dsp:nvSpPr>
      <dsp:spPr>
        <a:xfrm rot="5400000">
          <a:off x="6988786" y="4556795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640447" y="4529768"/>
        <a:ext cx="68595" cy="68595"/>
      </dsp:txXfrm>
    </dsp:sp>
    <dsp:sp modelId="{800BA769-4804-4009-B409-455A01198853}">
      <dsp:nvSpPr>
        <dsp:cNvPr id="0" name=""/>
        <dsp:cNvSpPr/>
      </dsp:nvSpPr>
      <dsp:spPr>
        <a:xfrm>
          <a:off x="7054742" y="5250024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549674"/>
                <a:satOff val="-3161"/>
                <a:lumOff val="-2506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549674"/>
                <a:satOff val="-3161"/>
                <a:lumOff val="-2506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549674"/>
                <a:satOff val="-3161"/>
                <a:lumOff val="-2506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Régimen de coordinados</a:t>
          </a:r>
        </a:p>
      </dsp:txBody>
      <dsp:txXfrm>
        <a:off x="7115274" y="5310556"/>
        <a:ext cx="1118941" cy="1118941"/>
      </dsp:txXfrm>
    </dsp:sp>
    <dsp:sp modelId="{525750B8-F821-4F28-B105-C4B9C0320983}">
      <dsp:nvSpPr>
        <dsp:cNvPr id="0" name=""/>
        <dsp:cNvSpPr/>
      </dsp:nvSpPr>
      <dsp:spPr>
        <a:xfrm rot="7560000">
          <a:off x="6221162" y="4307378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 rot="10800000">
        <a:off x="6872822" y="4280351"/>
        <a:ext cx="68595" cy="68595"/>
      </dsp:txXfrm>
    </dsp:sp>
    <dsp:sp modelId="{DF386815-15A0-4F67-858D-4E2ACFBE8B73}">
      <dsp:nvSpPr>
        <dsp:cNvPr id="0" name=""/>
        <dsp:cNvSpPr/>
      </dsp:nvSpPr>
      <dsp:spPr>
        <a:xfrm>
          <a:off x="5519493" y="4751191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659609"/>
                <a:satOff val="-3793"/>
                <a:lumOff val="-300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659609"/>
                <a:satOff val="-3793"/>
                <a:lumOff val="-300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659609"/>
                <a:satOff val="-3793"/>
                <a:lumOff val="-300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AGAPES</a:t>
          </a:r>
        </a:p>
      </dsp:txBody>
      <dsp:txXfrm>
        <a:off x="5580025" y="4811723"/>
        <a:ext cx="1118941" cy="1118941"/>
      </dsp:txXfrm>
    </dsp:sp>
    <dsp:sp modelId="{8C0594DF-208A-468F-A9DB-FB835862865A}">
      <dsp:nvSpPr>
        <dsp:cNvPr id="0" name=""/>
        <dsp:cNvSpPr/>
      </dsp:nvSpPr>
      <dsp:spPr>
        <a:xfrm rot="9720000">
          <a:off x="5746744" y="3654398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 rot="10800000">
        <a:off x="6398404" y="3627371"/>
        <a:ext cx="68595" cy="68595"/>
      </dsp:txXfrm>
    </dsp:sp>
    <dsp:sp modelId="{204E3DF4-2384-4EBF-874F-FFDA3208EF51}">
      <dsp:nvSpPr>
        <dsp:cNvPr id="0" name=""/>
        <dsp:cNvSpPr/>
      </dsp:nvSpPr>
      <dsp:spPr>
        <a:xfrm>
          <a:off x="4570656" y="3445230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769544"/>
                <a:satOff val="-4426"/>
                <a:lumOff val="-3509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769544"/>
                <a:satOff val="-4426"/>
                <a:lumOff val="-3509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769544"/>
                <a:satOff val="-4426"/>
                <a:lumOff val="-3509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No contribuyentes</a:t>
          </a:r>
        </a:p>
      </dsp:txBody>
      <dsp:txXfrm>
        <a:off x="4631188" y="3505762"/>
        <a:ext cx="1118941" cy="1118941"/>
      </dsp:txXfrm>
    </dsp:sp>
    <dsp:sp modelId="{FCE8F170-AA7E-4425-B8CF-33A8802B3CC5}">
      <dsp:nvSpPr>
        <dsp:cNvPr id="0" name=""/>
        <dsp:cNvSpPr/>
      </dsp:nvSpPr>
      <dsp:spPr>
        <a:xfrm rot="11880000">
          <a:off x="5746744" y="2847270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 rot="10800000">
        <a:off x="6398404" y="2820242"/>
        <a:ext cx="68595" cy="68595"/>
      </dsp:txXfrm>
    </dsp:sp>
    <dsp:sp modelId="{C18926F1-C8A5-4450-9CE7-535E7A782CF4}">
      <dsp:nvSpPr>
        <dsp:cNvPr id="0" name=""/>
        <dsp:cNvSpPr/>
      </dsp:nvSpPr>
      <dsp:spPr>
        <a:xfrm>
          <a:off x="4570656" y="1830974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879479"/>
                <a:satOff val="-5058"/>
                <a:lumOff val="-401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879479"/>
                <a:satOff val="-5058"/>
                <a:lumOff val="-401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879479"/>
                <a:satOff val="-5058"/>
                <a:lumOff val="-401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Sociedades cooperativas</a:t>
          </a:r>
        </a:p>
      </dsp:txBody>
      <dsp:txXfrm>
        <a:off x="4631188" y="1891506"/>
        <a:ext cx="1118941" cy="1118941"/>
      </dsp:txXfrm>
    </dsp:sp>
    <dsp:sp modelId="{E0D6A59B-749B-48CA-A87A-49E1A0675415}">
      <dsp:nvSpPr>
        <dsp:cNvPr id="0" name=""/>
        <dsp:cNvSpPr/>
      </dsp:nvSpPr>
      <dsp:spPr>
        <a:xfrm rot="14040000">
          <a:off x="6221162" y="2194289"/>
          <a:ext cx="1371916" cy="14541"/>
        </a:xfrm>
        <a:custGeom>
          <a:avLst/>
          <a:gdLst/>
          <a:ahLst/>
          <a:cxnLst/>
          <a:rect l="0" t="0" r="0" b="0"/>
          <a:pathLst>
            <a:path>
              <a:moveTo>
                <a:pt x="0" y="7270"/>
              </a:moveTo>
              <a:lnTo>
                <a:pt x="1371916" y="727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 rot="10800000">
        <a:off x="6872822" y="2167262"/>
        <a:ext cx="68595" cy="68595"/>
      </dsp:txXfrm>
    </dsp:sp>
    <dsp:sp modelId="{F9C83D7F-56E0-4739-86AD-715CB82C4D4F}">
      <dsp:nvSpPr>
        <dsp:cNvPr id="0" name=""/>
        <dsp:cNvSpPr/>
      </dsp:nvSpPr>
      <dsp:spPr>
        <a:xfrm>
          <a:off x="5519493" y="525013"/>
          <a:ext cx="1240005" cy="1240005"/>
        </a:xfrm>
        <a:prstGeom prst="roundRect">
          <a:avLst/>
        </a:prstGeom>
        <a:gradFill rotWithShape="0">
          <a:gsLst>
            <a:gs pos="0">
              <a:schemeClr val="accent4">
                <a:hueOff val="-989414"/>
                <a:satOff val="-5690"/>
                <a:lumOff val="-451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-989414"/>
                <a:satOff val="-5690"/>
                <a:lumOff val="-451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-989414"/>
                <a:satOff val="-5690"/>
                <a:lumOff val="-451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Sus ingresos excedan del monto </a:t>
          </a:r>
        </a:p>
      </dsp:txBody>
      <dsp:txXfrm>
        <a:off x="5580025" y="585545"/>
        <a:ext cx="1118941" cy="11189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811-952E-48F4-B07C-B61DEDFAD14C}">
      <dsp:nvSpPr>
        <dsp:cNvPr id="0" name=""/>
        <dsp:cNvSpPr/>
      </dsp:nvSpPr>
      <dsp:spPr>
        <a:xfrm>
          <a:off x="9846895" y="3707775"/>
          <a:ext cx="289561" cy="2258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8577"/>
              </a:lnTo>
              <a:lnTo>
                <a:pt x="289561" y="225857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A5739-E4A4-45F5-8386-D03ECCBA9489}">
      <dsp:nvSpPr>
        <dsp:cNvPr id="0" name=""/>
        <dsp:cNvSpPr/>
      </dsp:nvSpPr>
      <dsp:spPr>
        <a:xfrm>
          <a:off x="9846895" y="3707775"/>
          <a:ext cx="289561" cy="88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87"/>
              </a:lnTo>
              <a:lnTo>
                <a:pt x="289561" y="8879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202BE-377F-4775-AC40-D35D16422D5D}">
      <dsp:nvSpPr>
        <dsp:cNvPr id="0" name=""/>
        <dsp:cNvSpPr/>
      </dsp:nvSpPr>
      <dsp:spPr>
        <a:xfrm>
          <a:off x="10573339" y="2337185"/>
          <a:ext cx="91440" cy="405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EAA9B-3460-43C0-B098-CF6D95E112FB}">
      <dsp:nvSpPr>
        <dsp:cNvPr id="0" name=""/>
        <dsp:cNvSpPr/>
      </dsp:nvSpPr>
      <dsp:spPr>
        <a:xfrm>
          <a:off x="6874066" y="966595"/>
          <a:ext cx="3744992" cy="40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92"/>
              </a:lnTo>
              <a:lnTo>
                <a:pt x="3744992" y="202692"/>
              </a:lnTo>
              <a:lnTo>
                <a:pt x="3744992" y="405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286D6-9777-4301-A6A5-FAAAAFEAAE2C}">
      <dsp:nvSpPr>
        <dsp:cNvPr id="0" name=""/>
        <dsp:cNvSpPr/>
      </dsp:nvSpPr>
      <dsp:spPr>
        <a:xfrm>
          <a:off x="7511101" y="3707775"/>
          <a:ext cx="289561" cy="88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87"/>
              </a:lnTo>
              <a:lnTo>
                <a:pt x="289561" y="8879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391A7-2536-4B5A-AA5A-7071EBF8BBDF}">
      <dsp:nvSpPr>
        <dsp:cNvPr id="0" name=""/>
        <dsp:cNvSpPr/>
      </dsp:nvSpPr>
      <dsp:spPr>
        <a:xfrm>
          <a:off x="7115368" y="2337185"/>
          <a:ext cx="1167897" cy="40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92"/>
              </a:lnTo>
              <a:lnTo>
                <a:pt x="1167897" y="202692"/>
              </a:lnTo>
              <a:lnTo>
                <a:pt x="1167897" y="40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1AC3C-E9EE-4A9C-95EE-D35F87D2B69B}">
      <dsp:nvSpPr>
        <dsp:cNvPr id="0" name=""/>
        <dsp:cNvSpPr/>
      </dsp:nvSpPr>
      <dsp:spPr>
        <a:xfrm>
          <a:off x="5175307" y="3707775"/>
          <a:ext cx="289561" cy="88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87"/>
              </a:lnTo>
              <a:lnTo>
                <a:pt x="289561" y="88798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A886D-A0CB-4E1C-8BE4-E75EBA41F8A5}">
      <dsp:nvSpPr>
        <dsp:cNvPr id="0" name=""/>
        <dsp:cNvSpPr/>
      </dsp:nvSpPr>
      <dsp:spPr>
        <a:xfrm>
          <a:off x="5947470" y="2337185"/>
          <a:ext cx="1167897" cy="405385"/>
        </a:xfrm>
        <a:custGeom>
          <a:avLst/>
          <a:gdLst/>
          <a:ahLst/>
          <a:cxnLst/>
          <a:rect l="0" t="0" r="0" b="0"/>
          <a:pathLst>
            <a:path>
              <a:moveTo>
                <a:pt x="1167897" y="0"/>
              </a:moveTo>
              <a:lnTo>
                <a:pt x="1167897" y="202692"/>
              </a:lnTo>
              <a:lnTo>
                <a:pt x="0" y="202692"/>
              </a:lnTo>
              <a:lnTo>
                <a:pt x="0" y="405385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85A29-45B8-4407-93BB-BA647E12AD64}">
      <dsp:nvSpPr>
        <dsp:cNvPr id="0" name=""/>
        <dsp:cNvSpPr/>
      </dsp:nvSpPr>
      <dsp:spPr>
        <a:xfrm>
          <a:off x="6874066" y="966595"/>
          <a:ext cx="241301" cy="40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692"/>
              </a:lnTo>
              <a:lnTo>
                <a:pt x="241301" y="202692"/>
              </a:lnTo>
              <a:lnTo>
                <a:pt x="241301" y="405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62EA2-334A-47B7-AE35-AEF86744D721}">
      <dsp:nvSpPr>
        <dsp:cNvPr id="0" name=""/>
        <dsp:cNvSpPr/>
      </dsp:nvSpPr>
      <dsp:spPr>
        <a:xfrm>
          <a:off x="2356911" y="2337185"/>
          <a:ext cx="289561" cy="88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987"/>
              </a:lnTo>
              <a:lnTo>
                <a:pt x="289561" y="88798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4C0BF-C828-423B-9F0D-B3D733BA88DA}">
      <dsp:nvSpPr>
        <dsp:cNvPr id="0" name=""/>
        <dsp:cNvSpPr/>
      </dsp:nvSpPr>
      <dsp:spPr>
        <a:xfrm>
          <a:off x="3129074" y="966595"/>
          <a:ext cx="3744992" cy="405385"/>
        </a:xfrm>
        <a:custGeom>
          <a:avLst/>
          <a:gdLst/>
          <a:ahLst/>
          <a:cxnLst/>
          <a:rect l="0" t="0" r="0" b="0"/>
          <a:pathLst>
            <a:path>
              <a:moveTo>
                <a:pt x="3744992" y="0"/>
              </a:moveTo>
              <a:lnTo>
                <a:pt x="3744992" y="202692"/>
              </a:lnTo>
              <a:lnTo>
                <a:pt x="0" y="202692"/>
              </a:lnTo>
              <a:lnTo>
                <a:pt x="0" y="4053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371A8-702E-4DE1-9B7B-2694AC3781FA}">
      <dsp:nvSpPr>
        <dsp:cNvPr id="0" name=""/>
        <dsp:cNvSpPr/>
      </dsp:nvSpPr>
      <dsp:spPr>
        <a:xfrm>
          <a:off x="5908862" y="1391"/>
          <a:ext cx="1930408" cy="9652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Momento de acumulación</a:t>
          </a:r>
        </a:p>
      </dsp:txBody>
      <dsp:txXfrm>
        <a:off x="5908862" y="1391"/>
        <a:ext cx="1930408" cy="965204"/>
      </dsp:txXfrm>
    </dsp:sp>
    <dsp:sp modelId="{BAFF3DEB-2037-42A0-969D-3C60E99ABEC7}">
      <dsp:nvSpPr>
        <dsp:cNvPr id="0" name=""/>
        <dsp:cNvSpPr/>
      </dsp:nvSpPr>
      <dsp:spPr>
        <a:xfrm>
          <a:off x="2163870" y="1371980"/>
          <a:ext cx="1930408" cy="9652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Enajenación</a:t>
          </a:r>
        </a:p>
      </dsp:txBody>
      <dsp:txXfrm>
        <a:off x="2163870" y="1371980"/>
        <a:ext cx="1930408" cy="965204"/>
      </dsp:txXfrm>
    </dsp:sp>
    <dsp:sp modelId="{9F4083EF-DCEA-48F1-8A2B-871C104614F8}">
      <dsp:nvSpPr>
        <dsp:cNvPr id="0" name=""/>
        <dsp:cNvSpPr/>
      </dsp:nvSpPr>
      <dsp:spPr>
        <a:xfrm>
          <a:off x="2646472" y="2742570"/>
          <a:ext cx="1930408" cy="965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Al cobro</a:t>
          </a:r>
        </a:p>
      </dsp:txBody>
      <dsp:txXfrm>
        <a:off x="2646472" y="2742570"/>
        <a:ext cx="1930408" cy="965204"/>
      </dsp:txXfrm>
    </dsp:sp>
    <dsp:sp modelId="{E462DF55-1720-41E4-A52B-DA528185AFAD}">
      <dsp:nvSpPr>
        <dsp:cNvPr id="0" name=""/>
        <dsp:cNvSpPr/>
      </dsp:nvSpPr>
      <dsp:spPr>
        <a:xfrm>
          <a:off x="6150163" y="1371980"/>
          <a:ext cx="1930408" cy="9652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Condonación</a:t>
          </a:r>
        </a:p>
      </dsp:txBody>
      <dsp:txXfrm>
        <a:off x="6150163" y="1371980"/>
        <a:ext cx="1930408" cy="965204"/>
      </dsp:txXfrm>
    </dsp:sp>
    <dsp:sp modelId="{CEA9876C-8A16-4BFA-9E53-6B8F7325E4F3}">
      <dsp:nvSpPr>
        <dsp:cNvPr id="0" name=""/>
        <dsp:cNvSpPr/>
      </dsp:nvSpPr>
      <dsp:spPr>
        <a:xfrm>
          <a:off x="4982266" y="2742570"/>
          <a:ext cx="1930408" cy="965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Sistema financiero</a:t>
          </a:r>
        </a:p>
      </dsp:txBody>
      <dsp:txXfrm>
        <a:off x="4982266" y="2742570"/>
        <a:ext cx="1930408" cy="965204"/>
      </dsp:txXfrm>
    </dsp:sp>
    <dsp:sp modelId="{01E71394-5189-450D-A616-A6118B3BAFB5}">
      <dsp:nvSpPr>
        <dsp:cNvPr id="0" name=""/>
        <dsp:cNvSpPr/>
      </dsp:nvSpPr>
      <dsp:spPr>
        <a:xfrm>
          <a:off x="5464868" y="4113160"/>
          <a:ext cx="1930408" cy="9652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El valor de la deuda menos la inflación</a:t>
          </a:r>
        </a:p>
      </dsp:txBody>
      <dsp:txXfrm>
        <a:off x="5464868" y="4113160"/>
        <a:ext cx="1930408" cy="965204"/>
      </dsp:txXfrm>
    </dsp:sp>
    <dsp:sp modelId="{49F4B12D-0654-42A1-BA41-21BEE620CA55}">
      <dsp:nvSpPr>
        <dsp:cNvPr id="0" name=""/>
        <dsp:cNvSpPr/>
      </dsp:nvSpPr>
      <dsp:spPr>
        <a:xfrm>
          <a:off x="7318060" y="2742570"/>
          <a:ext cx="1930408" cy="965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Otros</a:t>
          </a:r>
        </a:p>
      </dsp:txBody>
      <dsp:txXfrm>
        <a:off x="7318060" y="2742570"/>
        <a:ext cx="1930408" cy="965204"/>
      </dsp:txXfrm>
    </dsp:sp>
    <dsp:sp modelId="{667BE4B7-E971-4921-93C2-5D0F019D9B43}">
      <dsp:nvSpPr>
        <dsp:cNvPr id="0" name=""/>
        <dsp:cNvSpPr/>
      </dsp:nvSpPr>
      <dsp:spPr>
        <a:xfrm>
          <a:off x="7800662" y="4113160"/>
          <a:ext cx="1930408" cy="9652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El valor de la deuda</a:t>
          </a:r>
        </a:p>
      </dsp:txBody>
      <dsp:txXfrm>
        <a:off x="7800662" y="4113160"/>
        <a:ext cx="1930408" cy="965204"/>
      </dsp:txXfrm>
    </dsp:sp>
    <dsp:sp modelId="{E5CF38A8-3695-4C59-A551-7CA370CC9223}">
      <dsp:nvSpPr>
        <dsp:cNvPr id="0" name=""/>
        <dsp:cNvSpPr/>
      </dsp:nvSpPr>
      <dsp:spPr>
        <a:xfrm>
          <a:off x="9653855" y="1371980"/>
          <a:ext cx="1930408" cy="9652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Exportación</a:t>
          </a:r>
        </a:p>
      </dsp:txBody>
      <dsp:txXfrm>
        <a:off x="9653855" y="1371980"/>
        <a:ext cx="1930408" cy="965204"/>
      </dsp:txXfrm>
    </dsp:sp>
    <dsp:sp modelId="{D5F00A98-61B4-4610-9CAF-2577D88753E4}">
      <dsp:nvSpPr>
        <dsp:cNvPr id="0" name=""/>
        <dsp:cNvSpPr/>
      </dsp:nvSpPr>
      <dsp:spPr>
        <a:xfrm>
          <a:off x="9653855" y="2742570"/>
          <a:ext cx="1930408" cy="9652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Lo que suceda primero</a:t>
          </a:r>
        </a:p>
      </dsp:txBody>
      <dsp:txXfrm>
        <a:off x="9653855" y="2742570"/>
        <a:ext cx="1930408" cy="965204"/>
      </dsp:txXfrm>
    </dsp:sp>
    <dsp:sp modelId="{10D61D7C-84A8-4A90-9275-F2586A030847}">
      <dsp:nvSpPr>
        <dsp:cNvPr id="0" name=""/>
        <dsp:cNvSpPr/>
      </dsp:nvSpPr>
      <dsp:spPr>
        <a:xfrm>
          <a:off x="10136457" y="4113160"/>
          <a:ext cx="1930408" cy="9652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Cobro</a:t>
          </a:r>
        </a:p>
      </dsp:txBody>
      <dsp:txXfrm>
        <a:off x="10136457" y="4113160"/>
        <a:ext cx="1930408" cy="965204"/>
      </dsp:txXfrm>
    </dsp:sp>
    <dsp:sp modelId="{65C0026E-E034-4D3F-9168-44565A51C771}">
      <dsp:nvSpPr>
        <dsp:cNvPr id="0" name=""/>
        <dsp:cNvSpPr/>
      </dsp:nvSpPr>
      <dsp:spPr>
        <a:xfrm>
          <a:off x="10136457" y="5483750"/>
          <a:ext cx="1930408" cy="96520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Hayan transcurrido 12 meses sin que se haya cobrado</a:t>
          </a:r>
        </a:p>
      </dsp:txBody>
      <dsp:txXfrm>
        <a:off x="10136457" y="5483750"/>
        <a:ext cx="1930408" cy="9652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FBFF5-E47B-4043-B8CE-2E8B42E0F0EF}">
      <dsp:nvSpPr>
        <dsp:cNvPr id="0" name=""/>
        <dsp:cNvSpPr/>
      </dsp:nvSpPr>
      <dsp:spPr>
        <a:xfrm>
          <a:off x="5952477" y="1883234"/>
          <a:ext cx="5229108" cy="302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55"/>
              </a:lnTo>
              <a:lnTo>
                <a:pt x="5229108" y="151255"/>
              </a:lnTo>
              <a:lnTo>
                <a:pt x="5229108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935D4-52E3-4E38-B2F0-9C1F23C5C2EE}">
      <dsp:nvSpPr>
        <dsp:cNvPr id="0" name=""/>
        <dsp:cNvSpPr/>
      </dsp:nvSpPr>
      <dsp:spPr>
        <a:xfrm>
          <a:off x="5952477" y="1883234"/>
          <a:ext cx="3486072" cy="302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55"/>
              </a:lnTo>
              <a:lnTo>
                <a:pt x="3486072" y="151255"/>
              </a:lnTo>
              <a:lnTo>
                <a:pt x="3486072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DEF6-0539-469C-9E77-2A7D264806FC}">
      <dsp:nvSpPr>
        <dsp:cNvPr id="0" name=""/>
        <dsp:cNvSpPr/>
      </dsp:nvSpPr>
      <dsp:spPr>
        <a:xfrm>
          <a:off x="7119303" y="2906008"/>
          <a:ext cx="216078" cy="979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813"/>
              </a:lnTo>
              <a:lnTo>
                <a:pt x="216078" y="9798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504B-E06E-40C9-9C03-09CE17713F0A}">
      <dsp:nvSpPr>
        <dsp:cNvPr id="0" name=""/>
        <dsp:cNvSpPr/>
      </dsp:nvSpPr>
      <dsp:spPr>
        <a:xfrm>
          <a:off x="5952477" y="1883234"/>
          <a:ext cx="1743036" cy="302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255"/>
              </a:lnTo>
              <a:lnTo>
                <a:pt x="1743036" y="151255"/>
              </a:lnTo>
              <a:lnTo>
                <a:pt x="1743036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3E3A7-2839-4016-96D1-DFA731211B4B}">
      <dsp:nvSpPr>
        <dsp:cNvPr id="0" name=""/>
        <dsp:cNvSpPr/>
      </dsp:nvSpPr>
      <dsp:spPr>
        <a:xfrm>
          <a:off x="5376267" y="2906008"/>
          <a:ext cx="216078" cy="662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641"/>
              </a:lnTo>
              <a:lnTo>
                <a:pt x="216078" y="6626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F6F3E-C60D-458A-8D6F-B1D40B8F2527}">
      <dsp:nvSpPr>
        <dsp:cNvPr id="0" name=""/>
        <dsp:cNvSpPr/>
      </dsp:nvSpPr>
      <dsp:spPr>
        <a:xfrm>
          <a:off x="5906757" y="1883234"/>
          <a:ext cx="91440" cy="302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D3FBF-6426-4A3E-B4B1-DB437DC1BD83}">
      <dsp:nvSpPr>
        <dsp:cNvPr id="0" name=""/>
        <dsp:cNvSpPr/>
      </dsp:nvSpPr>
      <dsp:spPr>
        <a:xfrm>
          <a:off x="4209441" y="1883234"/>
          <a:ext cx="1743036" cy="302510"/>
        </a:xfrm>
        <a:custGeom>
          <a:avLst/>
          <a:gdLst/>
          <a:ahLst/>
          <a:cxnLst/>
          <a:rect l="0" t="0" r="0" b="0"/>
          <a:pathLst>
            <a:path>
              <a:moveTo>
                <a:pt x="1743036" y="0"/>
              </a:moveTo>
              <a:lnTo>
                <a:pt x="1743036" y="151255"/>
              </a:lnTo>
              <a:lnTo>
                <a:pt x="0" y="151255"/>
              </a:lnTo>
              <a:lnTo>
                <a:pt x="0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1B5EC-F846-4055-A00A-6BB6ECA23A6F}">
      <dsp:nvSpPr>
        <dsp:cNvPr id="0" name=""/>
        <dsp:cNvSpPr/>
      </dsp:nvSpPr>
      <dsp:spPr>
        <a:xfrm>
          <a:off x="2466405" y="1883234"/>
          <a:ext cx="3486072" cy="302510"/>
        </a:xfrm>
        <a:custGeom>
          <a:avLst/>
          <a:gdLst/>
          <a:ahLst/>
          <a:cxnLst/>
          <a:rect l="0" t="0" r="0" b="0"/>
          <a:pathLst>
            <a:path>
              <a:moveTo>
                <a:pt x="3486072" y="0"/>
              </a:moveTo>
              <a:lnTo>
                <a:pt x="3486072" y="151255"/>
              </a:lnTo>
              <a:lnTo>
                <a:pt x="0" y="151255"/>
              </a:lnTo>
              <a:lnTo>
                <a:pt x="0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2939A-092D-43D0-8870-F45988B112CF}">
      <dsp:nvSpPr>
        <dsp:cNvPr id="0" name=""/>
        <dsp:cNvSpPr/>
      </dsp:nvSpPr>
      <dsp:spPr>
        <a:xfrm>
          <a:off x="147158" y="2906008"/>
          <a:ext cx="216078" cy="662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641"/>
              </a:lnTo>
              <a:lnTo>
                <a:pt x="216078" y="6626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A3138-1748-4071-95F5-2851786BD32D}">
      <dsp:nvSpPr>
        <dsp:cNvPr id="0" name=""/>
        <dsp:cNvSpPr/>
      </dsp:nvSpPr>
      <dsp:spPr>
        <a:xfrm>
          <a:off x="723369" y="1883234"/>
          <a:ext cx="5229108" cy="302510"/>
        </a:xfrm>
        <a:custGeom>
          <a:avLst/>
          <a:gdLst/>
          <a:ahLst/>
          <a:cxnLst/>
          <a:rect l="0" t="0" r="0" b="0"/>
          <a:pathLst>
            <a:path>
              <a:moveTo>
                <a:pt x="5229108" y="0"/>
              </a:moveTo>
              <a:lnTo>
                <a:pt x="5229108" y="151255"/>
              </a:lnTo>
              <a:lnTo>
                <a:pt x="0" y="151255"/>
              </a:lnTo>
              <a:lnTo>
                <a:pt x="0" y="3025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AEF32-AB0B-450B-88B5-4849E82D3644}">
      <dsp:nvSpPr>
        <dsp:cNvPr id="0" name=""/>
        <dsp:cNvSpPr/>
      </dsp:nvSpPr>
      <dsp:spPr>
        <a:xfrm>
          <a:off x="5232214" y="1162971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Deducciones</a:t>
          </a:r>
        </a:p>
      </dsp:txBody>
      <dsp:txXfrm>
        <a:off x="5232214" y="1162971"/>
        <a:ext cx="1440525" cy="720262"/>
      </dsp:txXfrm>
    </dsp:sp>
    <dsp:sp modelId="{5EBD2C04-5A24-4031-A19A-C9D2FA3D1C93}">
      <dsp:nvSpPr>
        <dsp:cNvPr id="0" name=""/>
        <dsp:cNvSpPr/>
      </dsp:nvSpPr>
      <dsp:spPr>
        <a:xfrm>
          <a:off x="3106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Devoluciones y descuentos </a:t>
          </a:r>
        </a:p>
      </dsp:txBody>
      <dsp:txXfrm>
        <a:off x="3106" y="2185745"/>
        <a:ext cx="1440525" cy="720262"/>
      </dsp:txXfrm>
    </dsp:sp>
    <dsp:sp modelId="{B393B47F-FD53-44EB-93C5-C85F3A1D0BCB}">
      <dsp:nvSpPr>
        <dsp:cNvPr id="0" name=""/>
        <dsp:cNvSpPr/>
      </dsp:nvSpPr>
      <dsp:spPr>
        <a:xfrm>
          <a:off x="363237" y="3208518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Siempre que primero se hubiesen acumulado</a:t>
          </a:r>
        </a:p>
      </dsp:txBody>
      <dsp:txXfrm>
        <a:off x="363237" y="3208518"/>
        <a:ext cx="1440525" cy="720262"/>
      </dsp:txXfrm>
    </dsp:sp>
    <dsp:sp modelId="{E4E83FD1-1712-4F1E-A413-2C88B0BF91E3}">
      <dsp:nvSpPr>
        <dsp:cNvPr id="0" name=""/>
        <dsp:cNvSpPr/>
      </dsp:nvSpPr>
      <dsp:spPr>
        <a:xfrm>
          <a:off x="1746142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Compras</a:t>
          </a:r>
        </a:p>
      </dsp:txBody>
      <dsp:txXfrm>
        <a:off x="1746142" y="2185745"/>
        <a:ext cx="1440525" cy="720262"/>
      </dsp:txXfrm>
    </dsp:sp>
    <dsp:sp modelId="{F56C6D2A-2FC6-4AEE-B737-C7EE2001ECD9}">
      <dsp:nvSpPr>
        <dsp:cNvPr id="0" name=""/>
        <dsp:cNvSpPr/>
      </dsp:nvSpPr>
      <dsp:spPr>
        <a:xfrm>
          <a:off x="3489178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Gastos</a:t>
          </a:r>
        </a:p>
      </dsp:txBody>
      <dsp:txXfrm>
        <a:off x="3489178" y="2185745"/>
        <a:ext cx="1440525" cy="720262"/>
      </dsp:txXfrm>
    </dsp:sp>
    <dsp:sp modelId="{D8B96252-85C5-4757-912F-E259E8A35F47}">
      <dsp:nvSpPr>
        <dsp:cNvPr id="0" name=""/>
        <dsp:cNvSpPr/>
      </dsp:nvSpPr>
      <dsp:spPr>
        <a:xfrm>
          <a:off x="5232214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Inversiones</a:t>
          </a:r>
        </a:p>
      </dsp:txBody>
      <dsp:txXfrm>
        <a:off x="5232214" y="2185745"/>
        <a:ext cx="1440525" cy="720262"/>
      </dsp:txXfrm>
    </dsp:sp>
    <dsp:sp modelId="{6A2A0D9F-5014-4F82-B9C2-8D4D086A9971}">
      <dsp:nvSpPr>
        <dsp:cNvPr id="0" name=""/>
        <dsp:cNvSpPr/>
      </dsp:nvSpPr>
      <dsp:spPr>
        <a:xfrm>
          <a:off x="5592346" y="3208518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Cambian las tasas</a:t>
          </a:r>
        </a:p>
      </dsp:txBody>
      <dsp:txXfrm>
        <a:off x="5592346" y="3208518"/>
        <a:ext cx="1440525" cy="720262"/>
      </dsp:txXfrm>
    </dsp:sp>
    <dsp:sp modelId="{86C35D8C-7777-4BCA-835A-8A3077F7C8D0}">
      <dsp:nvSpPr>
        <dsp:cNvPr id="0" name=""/>
        <dsp:cNvSpPr/>
      </dsp:nvSpPr>
      <dsp:spPr>
        <a:xfrm>
          <a:off x="6975250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Intereses</a:t>
          </a:r>
        </a:p>
      </dsp:txBody>
      <dsp:txXfrm>
        <a:off x="6975250" y="2185745"/>
        <a:ext cx="1440525" cy="720262"/>
      </dsp:txXfrm>
    </dsp:sp>
    <dsp:sp modelId="{AFDBF689-761B-44F5-A335-BF4B7ED7FC3A}">
      <dsp:nvSpPr>
        <dsp:cNvPr id="0" name=""/>
        <dsp:cNvSpPr/>
      </dsp:nvSpPr>
      <dsp:spPr>
        <a:xfrm>
          <a:off x="7335382" y="3208518"/>
          <a:ext cx="1440525" cy="13546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Capitales tomados en préstamo invertidos en los fines de la actividad</a:t>
          </a:r>
        </a:p>
      </dsp:txBody>
      <dsp:txXfrm>
        <a:off x="7335382" y="3208518"/>
        <a:ext cx="1440525" cy="1354605"/>
      </dsp:txXfrm>
    </dsp:sp>
    <dsp:sp modelId="{AE37432B-5BB3-4469-9E41-BB7B434E308F}">
      <dsp:nvSpPr>
        <dsp:cNvPr id="0" name=""/>
        <dsp:cNvSpPr/>
      </dsp:nvSpPr>
      <dsp:spPr>
        <a:xfrm>
          <a:off x="8718286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Cuotas patronales de seguridad social</a:t>
          </a:r>
        </a:p>
      </dsp:txBody>
      <dsp:txXfrm>
        <a:off x="8718286" y="2185745"/>
        <a:ext cx="1440525" cy="720262"/>
      </dsp:txXfrm>
    </dsp:sp>
    <dsp:sp modelId="{6774222A-00C8-4A9B-BB93-39A59B1FB76D}">
      <dsp:nvSpPr>
        <dsp:cNvPr id="0" name=""/>
        <dsp:cNvSpPr/>
      </dsp:nvSpPr>
      <dsp:spPr>
        <a:xfrm>
          <a:off x="10461322" y="2185745"/>
          <a:ext cx="1440525" cy="7202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Incremento de fondos de pensiones </a:t>
          </a:r>
        </a:p>
      </dsp:txBody>
      <dsp:txXfrm>
        <a:off x="10461322" y="2185745"/>
        <a:ext cx="1440525" cy="7202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B5E3-3F4F-4682-A8F9-54EE2A322B70}">
      <dsp:nvSpPr>
        <dsp:cNvPr id="0" name=""/>
        <dsp:cNvSpPr/>
      </dsp:nvSpPr>
      <dsp:spPr>
        <a:xfrm>
          <a:off x="1265" y="0"/>
          <a:ext cx="3289101" cy="55485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Activo </a:t>
          </a:r>
        </a:p>
      </dsp:txBody>
      <dsp:txXfrm>
        <a:off x="1265" y="0"/>
        <a:ext cx="3289101" cy="1664562"/>
      </dsp:txXfrm>
    </dsp:sp>
    <dsp:sp modelId="{71165B23-AA0E-4A34-829A-A8EAB74824E8}">
      <dsp:nvSpPr>
        <dsp:cNvPr id="0" name=""/>
        <dsp:cNvSpPr/>
      </dsp:nvSpPr>
      <dsp:spPr>
        <a:xfrm>
          <a:off x="330175" y="166794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Inmuebles monumentos históricos</a:t>
          </a:r>
        </a:p>
      </dsp:txBody>
      <dsp:txXfrm>
        <a:off x="343482" y="1681256"/>
        <a:ext cx="2604667" cy="427727"/>
      </dsp:txXfrm>
    </dsp:sp>
    <dsp:sp modelId="{850AD2D4-E7FB-431B-ACFD-5D3CFAC88EE6}">
      <dsp:nvSpPr>
        <dsp:cNvPr id="0" name=""/>
        <dsp:cNvSpPr/>
      </dsp:nvSpPr>
      <dsp:spPr>
        <a:xfrm>
          <a:off x="330175" y="219218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Inmuebles</a:t>
          </a:r>
        </a:p>
      </dsp:txBody>
      <dsp:txXfrm>
        <a:off x="343482" y="2205496"/>
        <a:ext cx="2604667" cy="427727"/>
      </dsp:txXfrm>
    </dsp:sp>
    <dsp:sp modelId="{C7D425E0-AD9B-4367-B785-38E4DD173C61}">
      <dsp:nvSpPr>
        <dsp:cNvPr id="0" name=""/>
        <dsp:cNvSpPr/>
      </dsp:nvSpPr>
      <dsp:spPr>
        <a:xfrm>
          <a:off x="330175" y="271642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Mobiliario	</a:t>
          </a:r>
        </a:p>
      </dsp:txBody>
      <dsp:txXfrm>
        <a:off x="343482" y="2729736"/>
        <a:ext cx="2604667" cy="427727"/>
      </dsp:txXfrm>
    </dsp:sp>
    <dsp:sp modelId="{FE77A801-2962-457C-99D4-0EDF234DF7EB}">
      <dsp:nvSpPr>
        <dsp:cNvPr id="0" name=""/>
        <dsp:cNvSpPr/>
      </dsp:nvSpPr>
      <dsp:spPr>
        <a:xfrm>
          <a:off x="330175" y="324066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Automóviles</a:t>
          </a:r>
        </a:p>
      </dsp:txBody>
      <dsp:txXfrm>
        <a:off x="343482" y="3253975"/>
        <a:ext cx="2604667" cy="427727"/>
      </dsp:txXfrm>
    </dsp:sp>
    <dsp:sp modelId="{6FD3DA2C-B9E5-44CB-9925-9FF5B4735D54}">
      <dsp:nvSpPr>
        <dsp:cNvPr id="0" name=""/>
        <dsp:cNvSpPr/>
      </dsp:nvSpPr>
      <dsp:spPr>
        <a:xfrm>
          <a:off x="330175" y="376490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Equipo de Cómputo</a:t>
          </a:r>
        </a:p>
      </dsp:txBody>
      <dsp:txXfrm>
        <a:off x="343482" y="3778215"/>
        <a:ext cx="2604667" cy="427727"/>
      </dsp:txXfrm>
    </dsp:sp>
    <dsp:sp modelId="{D1CF759C-FFDD-4C20-BF6B-CC7B4824610D}">
      <dsp:nvSpPr>
        <dsp:cNvPr id="0" name=""/>
        <dsp:cNvSpPr/>
      </dsp:nvSpPr>
      <dsp:spPr>
        <a:xfrm>
          <a:off x="330175" y="428914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Maquinaria no especificada</a:t>
          </a:r>
        </a:p>
      </dsp:txBody>
      <dsp:txXfrm>
        <a:off x="343482" y="4302455"/>
        <a:ext cx="2604667" cy="427727"/>
      </dsp:txXfrm>
    </dsp:sp>
    <dsp:sp modelId="{6AC42D32-F494-4A02-A867-1EF878227E5D}">
      <dsp:nvSpPr>
        <dsp:cNvPr id="0" name=""/>
        <dsp:cNvSpPr/>
      </dsp:nvSpPr>
      <dsp:spPr>
        <a:xfrm>
          <a:off x="330175" y="481338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Bicicletas y Motocicletas</a:t>
          </a:r>
        </a:p>
      </dsp:txBody>
      <dsp:txXfrm>
        <a:off x="343482" y="4826695"/>
        <a:ext cx="2604667" cy="427727"/>
      </dsp:txXfrm>
    </dsp:sp>
    <dsp:sp modelId="{0CC3C613-16DB-42F4-AA89-64081C34883A}">
      <dsp:nvSpPr>
        <dsp:cNvPr id="0" name=""/>
        <dsp:cNvSpPr/>
      </dsp:nvSpPr>
      <dsp:spPr>
        <a:xfrm>
          <a:off x="3537049" y="0"/>
          <a:ext cx="3289101" cy="55485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General</a:t>
          </a:r>
        </a:p>
      </dsp:txBody>
      <dsp:txXfrm>
        <a:off x="3537049" y="0"/>
        <a:ext cx="3289101" cy="1664562"/>
      </dsp:txXfrm>
    </dsp:sp>
    <dsp:sp modelId="{01430105-5EB6-4479-B96C-9D5CC402C10C}">
      <dsp:nvSpPr>
        <dsp:cNvPr id="0" name=""/>
        <dsp:cNvSpPr/>
      </dsp:nvSpPr>
      <dsp:spPr>
        <a:xfrm>
          <a:off x="3865959" y="166794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10%</a:t>
          </a:r>
        </a:p>
      </dsp:txBody>
      <dsp:txXfrm>
        <a:off x="3879266" y="1681256"/>
        <a:ext cx="2604667" cy="427727"/>
      </dsp:txXfrm>
    </dsp:sp>
    <dsp:sp modelId="{53B120E9-764A-4B90-A3E6-787713F34A8F}">
      <dsp:nvSpPr>
        <dsp:cNvPr id="0" name=""/>
        <dsp:cNvSpPr/>
      </dsp:nvSpPr>
      <dsp:spPr>
        <a:xfrm>
          <a:off x="3865959" y="219218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5%</a:t>
          </a:r>
        </a:p>
      </dsp:txBody>
      <dsp:txXfrm>
        <a:off x="3879266" y="2205496"/>
        <a:ext cx="2604667" cy="427727"/>
      </dsp:txXfrm>
    </dsp:sp>
    <dsp:sp modelId="{FDCCAB20-1352-49C7-9649-33807B1859D4}">
      <dsp:nvSpPr>
        <dsp:cNvPr id="0" name=""/>
        <dsp:cNvSpPr/>
      </dsp:nvSpPr>
      <dsp:spPr>
        <a:xfrm>
          <a:off x="3865959" y="271642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10%</a:t>
          </a:r>
        </a:p>
      </dsp:txBody>
      <dsp:txXfrm>
        <a:off x="3879266" y="2729736"/>
        <a:ext cx="2604667" cy="427727"/>
      </dsp:txXfrm>
    </dsp:sp>
    <dsp:sp modelId="{3D6D3AC1-883C-4A5E-A2B0-9B6D28BCFA6C}">
      <dsp:nvSpPr>
        <dsp:cNvPr id="0" name=""/>
        <dsp:cNvSpPr/>
      </dsp:nvSpPr>
      <dsp:spPr>
        <a:xfrm>
          <a:off x="3865959" y="324066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25%</a:t>
          </a:r>
        </a:p>
      </dsp:txBody>
      <dsp:txXfrm>
        <a:off x="3879266" y="3253975"/>
        <a:ext cx="2604667" cy="427727"/>
      </dsp:txXfrm>
    </dsp:sp>
    <dsp:sp modelId="{EBB43AFE-86E8-41FF-929D-607B51061C87}">
      <dsp:nvSpPr>
        <dsp:cNvPr id="0" name=""/>
        <dsp:cNvSpPr/>
      </dsp:nvSpPr>
      <dsp:spPr>
        <a:xfrm>
          <a:off x="3865959" y="376490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30%</a:t>
          </a:r>
        </a:p>
      </dsp:txBody>
      <dsp:txXfrm>
        <a:off x="3879266" y="3778215"/>
        <a:ext cx="2604667" cy="427727"/>
      </dsp:txXfrm>
    </dsp:sp>
    <dsp:sp modelId="{A3E2AFA6-1711-4CEE-8958-231678F4CF0E}">
      <dsp:nvSpPr>
        <dsp:cNvPr id="0" name=""/>
        <dsp:cNvSpPr/>
      </dsp:nvSpPr>
      <dsp:spPr>
        <a:xfrm>
          <a:off x="3865959" y="428914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10%</a:t>
          </a:r>
        </a:p>
      </dsp:txBody>
      <dsp:txXfrm>
        <a:off x="3879266" y="4302455"/>
        <a:ext cx="2604667" cy="427727"/>
      </dsp:txXfrm>
    </dsp:sp>
    <dsp:sp modelId="{7A6B7447-63C2-4470-8F31-90CAB82D808E}">
      <dsp:nvSpPr>
        <dsp:cNvPr id="0" name=""/>
        <dsp:cNvSpPr/>
      </dsp:nvSpPr>
      <dsp:spPr>
        <a:xfrm>
          <a:off x="3865959" y="481338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25%</a:t>
          </a:r>
        </a:p>
      </dsp:txBody>
      <dsp:txXfrm>
        <a:off x="3879266" y="4826695"/>
        <a:ext cx="2604667" cy="427727"/>
      </dsp:txXfrm>
    </dsp:sp>
    <dsp:sp modelId="{D7BFEFF0-1773-4BFF-B849-7C2FC7F96CE2}">
      <dsp:nvSpPr>
        <dsp:cNvPr id="0" name=""/>
        <dsp:cNvSpPr/>
      </dsp:nvSpPr>
      <dsp:spPr>
        <a:xfrm>
          <a:off x="7072833" y="0"/>
          <a:ext cx="3289101" cy="55485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500" kern="1200" dirty="0"/>
            <a:t>Estímulo</a:t>
          </a:r>
        </a:p>
      </dsp:txBody>
      <dsp:txXfrm>
        <a:off x="7072833" y="0"/>
        <a:ext cx="3289101" cy="1664562"/>
      </dsp:txXfrm>
    </dsp:sp>
    <dsp:sp modelId="{02939C9B-35FF-423A-B6CB-C74703C7AF5E}">
      <dsp:nvSpPr>
        <dsp:cNvPr id="0" name=""/>
        <dsp:cNvSpPr/>
      </dsp:nvSpPr>
      <dsp:spPr>
        <a:xfrm>
          <a:off x="7401743" y="166794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20%</a:t>
          </a:r>
        </a:p>
      </dsp:txBody>
      <dsp:txXfrm>
        <a:off x="7415050" y="1681256"/>
        <a:ext cx="2604667" cy="427727"/>
      </dsp:txXfrm>
    </dsp:sp>
    <dsp:sp modelId="{B976853A-5CA6-431D-BA6E-9A7F950EA785}">
      <dsp:nvSpPr>
        <dsp:cNvPr id="0" name=""/>
        <dsp:cNvSpPr/>
      </dsp:nvSpPr>
      <dsp:spPr>
        <a:xfrm>
          <a:off x="7401743" y="219218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13%</a:t>
          </a:r>
        </a:p>
      </dsp:txBody>
      <dsp:txXfrm>
        <a:off x="7415050" y="2205496"/>
        <a:ext cx="2604667" cy="427727"/>
      </dsp:txXfrm>
    </dsp:sp>
    <dsp:sp modelId="{7EB6E957-6729-4608-8F0A-E1F44C3F9F7D}">
      <dsp:nvSpPr>
        <dsp:cNvPr id="0" name=""/>
        <dsp:cNvSpPr/>
      </dsp:nvSpPr>
      <dsp:spPr>
        <a:xfrm>
          <a:off x="7401743" y="2716429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25%</a:t>
          </a:r>
        </a:p>
      </dsp:txBody>
      <dsp:txXfrm>
        <a:off x="7415050" y="2729736"/>
        <a:ext cx="2604667" cy="427727"/>
      </dsp:txXfrm>
    </dsp:sp>
    <dsp:sp modelId="{BE6463D6-6899-4898-9D6A-E3217002E441}">
      <dsp:nvSpPr>
        <dsp:cNvPr id="0" name=""/>
        <dsp:cNvSpPr/>
      </dsp:nvSpPr>
      <dsp:spPr>
        <a:xfrm>
          <a:off x="7401743" y="324066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25%</a:t>
          </a:r>
        </a:p>
      </dsp:txBody>
      <dsp:txXfrm>
        <a:off x="7415050" y="3253975"/>
        <a:ext cx="2604667" cy="427727"/>
      </dsp:txXfrm>
    </dsp:sp>
    <dsp:sp modelId="{368A6815-10EA-4A99-89A4-DF05B16FA761}">
      <dsp:nvSpPr>
        <dsp:cNvPr id="0" name=""/>
        <dsp:cNvSpPr/>
      </dsp:nvSpPr>
      <dsp:spPr>
        <a:xfrm>
          <a:off x="7401743" y="376490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50%</a:t>
          </a:r>
        </a:p>
      </dsp:txBody>
      <dsp:txXfrm>
        <a:off x="7415050" y="3778215"/>
        <a:ext cx="2604667" cy="427727"/>
      </dsp:txXfrm>
    </dsp:sp>
    <dsp:sp modelId="{564A3CA1-FD3D-497E-BF52-1EE2DB29C29E}">
      <dsp:nvSpPr>
        <dsp:cNvPr id="0" name=""/>
        <dsp:cNvSpPr/>
      </dsp:nvSpPr>
      <dsp:spPr>
        <a:xfrm>
          <a:off x="7401743" y="428914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20%</a:t>
          </a:r>
        </a:p>
      </dsp:txBody>
      <dsp:txXfrm>
        <a:off x="7415050" y="4302455"/>
        <a:ext cx="2604667" cy="427727"/>
      </dsp:txXfrm>
    </dsp:sp>
    <dsp:sp modelId="{B122BAE8-D5B8-4748-9842-5340D39D1A08}">
      <dsp:nvSpPr>
        <dsp:cNvPr id="0" name=""/>
        <dsp:cNvSpPr/>
      </dsp:nvSpPr>
      <dsp:spPr>
        <a:xfrm>
          <a:off x="7401743" y="4813388"/>
          <a:ext cx="2631281" cy="454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50%</a:t>
          </a:r>
        </a:p>
      </dsp:txBody>
      <dsp:txXfrm>
        <a:off x="7415050" y="4826695"/>
        <a:ext cx="2604667" cy="42772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93B84-BEEB-4C0A-87E8-040FC414BA53}">
      <dsp:nvSpPr>
        <dsp:cNvPr id="0" name=""/>
        <dsp:cNvSpPr/>
      </dsp:nvSpPr>
      <dsp:spPr>
        <a:xfrm>
          <a:off x="1283" y="55069"/>
          <a:ext cx="3002479" cy="1501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Requisitos de las deducciones</a:t>
          </a:r>
        </a:p>
      </dsp:txBody>
      <dsp:txXfrm>
        <a:off x="45253" y="99039"/>
        <a:ext cx="2914539" cy="1413299"/>
      </dsp:txXfrm>
    </dsp:sp>
    <dsp:sp modelId="{BD9AC407-F8A5-4B2B-AD4F-8F4735E1EA97}">
      <dsp:nvSpPr>
        <dsp:cNvPr id="0" name=""/>
        <dsp:cNvSpPr/>
      </dsp:nvSpPr>
      <dsp:spPr>
        <a:xfrm>
          <a:off x="301531" y="1556309"/>
          <a:ext cx="300247" cy="112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929"/>
              </a:lnTo>
              <a:lnTo>
                <a:pt x="300247" y="1125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0E16A-29D7-40E9-BE1E-127AF07080A9}">
      <dsp:nvSpPr>
        <dsp:cNvPr id="0" name=""/>
        <dsp:cNvSpPr/>
      </dsp:nvSpPr>
      <dsp:spPr>
        <a:xfrm>
          <a:off x="601779" y="193161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Régimen general</a:t>
          </a:r>
        </a:p>
      </dsp:txBody>
      <dsp:txXfrm>
        <a:off x="645749" y="1975589"/>
        <a:ext cx="2314043" cy="1413299"/>
      </dsp:txXfrm>
    </dsp:sp>
    <dsp:sp modelId="{705E9B08-B42B-4BDC-8906-D184E61F84B2}">
      <dsp:nvSpPr>
        <dsp:cNvPr id="0" name=""/>
        <dsp:cNvSpPr/>
      </dsp:nvSpPr>
      <dsp:spPr>
        <a:xfrm>
          <a:off x="301531" y="1556309"/>
          <a:ext cx="300247" cy="3002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479"/>
              </a:lnTo>
              <a:lnTo>
                <a:pt x="300247" y="30024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97B70-7854-438F-88E2-3E0C16B752A7}">
      <dsp:nvSpPr>
        <dsp:cNvPr id="0" name=""/>
        <dsp:cNvSpPr/>
      </dsp:nvSpPr>
      <dsp:spPr>
        <a:xfrm>
          <a:off x="601779" y="380816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Art. 27 LISR</a:t>
          </a:r>
        </a:p>
      </dsp:txBody>
      <dsp:txXfrm>
        <a:off x="645749" y="3852139"/>
        <a:ext cx="2314043" cy="1413299"/>
      </dsp:txXfrm>
    </dsp:sp>
    <dsp:sp modelId="{D0BAE860-6B33-4EE6-B60E-EF5317CA33C5}">
      <dsp:nvSpPr>
        <dsp:cNvPr id="0" name=""/>
        <dsp:cNvSpPr/>
      </dsp:nvSpPr>
      <dsp:spPr>
        <a:xfrm>
          <a:off x="3754383" y="55069"/>
          <a:ext cx="3002479" cy="1501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No deducibles</a:t>
          </a:r>
        </a:p>
      </dsp:txBody>
      <dsp:txXfrm>
        <a:off x="3798353" y="99039"/>
        <a:ext cx="2914539" cy="1413299"/>
      </dsp:txXfrm>
    </dsp:sp>
    <dsp:sp modelId="{144CCA15-5DCF-45A3-9AD9-4B346965389D}">
      <dsp:nvSpPr>
        <dsp:cNvPr id="0" name=""/>
        <dsp:cNvSpPr/>
      </dsp:nvSpPr>
      <dsp:spPr>
        <a:xfrm>
          <a:off x="4054631" y="1556309"/>
          <a:ext cx="300247" cy="112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929"/>
              </a:lnTo>
              <a:lnTo>
                <a:pt x="300247" y="1125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8EFE2-F6D7-484E-9917-C80954CD3576}">
      <dsp:nvSpPr>
        <dsp:cNvPr id="0" name=""/>
        <dsp:cNvSpPr/>
      </dsp:nvSpPr>
      <dsp:spPr>
        <a:xfrm>
          <a:off x="4354879" y="193161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Régimen general</a:t>
          </a:r>
        </a:p>
      </dsp:txBody>
      <dsp:txXfrm>
        <a:off x="4398849" y="1975589"/>
        <a:ext cx="2314043" cy="1413299"/>
      </dsp:txXfrm>
    </dsp:sp>
    <dsp:sp modelId="{D6AA6BEC-8249-4FDD-8929-31223A177A92}">
      <dsp:nvSpPr>
        <dsp:cNvPr id="0" name=""/>
        <dsp:cNvSpPr/>
      </dsp:nvSpPr>
      <dsp:spPr>
        <a:xfrm>
          <a:off x="4054631" y="1556309"/>
          <a:ext cx="300247" cy="3002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479"/>
              </a:lnTo>
              <a:lnTo>
                <a:pt x="300247" y="30024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1FF23-447F-48A8-A3D7-FD19D2C986AB}">
      <dsp:nvSpPr>
        <dsp:cNvPr id="0" name=""/>
        <dsp:cNvSpPr/>
      </dsp:nvSpPr>
      <dsp:spPr>
        <a:xfrm>
          <a:off x="4354879" y="380816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Art. 28 LISR</a:t>
          </a:r>
        </a:p>
      </dsp:txBody>
      <dsp:txXfrm>
        <a:off x="4398849" y="3852139"/>
        <a:ext cx="2314043" cy="1413299"/>
      </dsp:txXfrm>
    </dsp:sp>
    <dsp:sp modelId="{DF62F79A-2211-4406-AD55-DB770C6EAA45}">
      <dsp:nvSpPr>
        <dsp:cNvPr id="0" name=""/>
        <dsp:cNvSpPr/>
      </dsp:nvSpPr>
      <dsp:spPr>
        <a:xfrm>
          <a:off x="7507482" y="55069"/>
          <a:ext cx="3002479" cy="1501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Obligaciones</a:t>
          </a:r>
        </a:p>
      </dsp:txBody>
      <dsp:txXfrm>
        <a:off x="7551452" y="99039"/>
        <a:ext cx="2914539" cy="1413299"/>
      </dsp:txXfrm>
    </dsp:sp>
    <dsp:sp modelId="{5BBD4EAA-8787-4098-94DC-FCAEDBB9156A}">
      <dsp:nvSpPr>
        <dsp:cNvPr id="0" name=""/>
        <dsp:cNvSpPr/>
      </dsp:nvSpPr>
      <dsp:spPr>
        <a:xfrm>
          <a:off x="7807730" y="1556309"/>
          <a:ext cx="300247" cy="1125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929"/>
              </a:lnTo>
              <a:lnTo>
                <a:pt x="300247" y="112592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87267-6D90-4879-BBD1-DABBD3691688}">
      <dsp:nvSpPr>
        <dsp:cNvPr id="0" name=""/>
        <dsp:cNvSpPr/>
      </dsp:nvSpPr>
      <dsp:spPr>
        <a:xfrm>
          <a:off x="8107978" y="193161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Régimen general</a:t>
          </a:r>
        </a:p>
      </dsp:txBody>
      <dsp:txXfrm>
        <a:off x="8151948" y="1975589"/>
        <a:ext cx="2314043" cy="1413299"/>
      </dsp:txXfrm>
    </dsp:sp>
    <dsp:sp modelId="{2FF4CF90-07EF-4531-A39E-032C32A41F6F}">
      <dsp:nvSpPr>
        <dsp:cNvPr id="0" name=""/>
        <dsp:cNvSpPr/>
      </dsp:nvSpPr>
      <dsp:spPr>
        <a:xfrm>
          <a:off x="7807730" y="1556309"/>
          <a:ext cx="300247" cy="3002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2479"/>
              </a:lnTo>
              <a:lnTo>
                <a:pt x="300247" y="300247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0AF98-5BD2-4D9B-811F-1FBB99D78518}">
      <dsp:nvSpPr>
        <dsp:cNvPr id="0" name=""/>
        <dsp:cNvSpPr/>
      </dsp:nvSpPr>
      <dsp:spPr>
        <a:xfrm>
          <a:off x="8107978" y="3808169"/>
          <a:ext cx="2401983" cy="15012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Capítulo IX del Título II</a:t>
          </a:r>
        </a:p>
      </dsp:txBody>
      <dsp:txXfrm>
        <a:off x="8151948" y="3852139"/>
        <a:ext cx="2314043" cy="1413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F2570-54CD-4D30-9322-1085B8108BB5}">
      <dsp:nvSpPr>
        <dsp:cNvPr id="0" name=""/>
        <dsp:cNvSpPr/>
      </dsp:nvSpPr>
      <dsp:spPr>
        <a:xfrm>
          <a:off x="5515126" y="4946481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962" y="0"/>
              </a:lnTo>
              <a:lnTo>
                <a:pt x="187962" y="358159"/>
              </a:lnTo>
              <a:lnTo>
                <a:pt x="375924" y="35815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5112580"/>
        <a:ext cx="25961" cy="25961"/>
      </dsp:txXfrm>
    </dsp:sp>
    <dsp:sp modelId="{95C7D93E-F05D-498F-BD68-3711448EC90F}">
      <dsp:nvSpPr>
        <dsp:cNvPr id="0" name=""/>
        <dsp:cNvSpPr/>
      </dsp:nvSpPr>
      <dsp:spPr>
        <a:xfrm>
          <a:off x="5515126" y="4588321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358159"/>
              </a:moveTo>
              <a:lnTo>
                <a:pt x="187962" y="358159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4754420"/>
        <a:ext cx="25961" cy="25961"/>
      </dsp:txXfrm>
    </dsp:sp>
    <dsp:sp modelId="{C00959FA-27B0-4C35-94CB-6618AD7D1CE3}">
      <dsp:nvSpPr>
        <dsp:cNvPr id="0" name=""/>
        <dsp:cNvSpPr/>
      </dsp:nvSpPr>
      <dsp:spPr>
        <a:xfrm>
          <a:off x="3259581" y="2797523"/>
          <a:ext cx="375924" cy="214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962" y="0"/>
              </a:lnTo>
              <a:lnTo>
                <a:pt x="187962" y="2148957"/>
              </a:lnTo>
              <a:lnTo>
                <a:pt x="375924" y="214895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/>
        </a:p>
      </dsp:txBody>
      <dsp:txXfrm>
        <a:off x="3393003" y="3817462"/>
        <a:ext cx="109079" cy="109079"/>
      </dsp:txXfrm>
    </dsp:sp>
    <dsp:sp modelId="{03F0854D-CC3E-43E0-A7E9-E8C5E003A262}">
      <dsp:nvSpPr>
        <dsp:cNvPr id="0" name=""/>
        <dsp:cNvSpPr/>
      </dsp:nvSpPr>
      <dsp:spPr>
        <a:xfrm>
          <a:off x="5515126" y="3513843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962" y="0"/>
              </a:lnTo>
              <a:lnTo>
                <a:pt x="187962" y="358159"/>
              </a:lnTo>
              <a:lnTo>
                <a:pt x="375924" y="35815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3679942"/>
        <a:ext cx="25961" cy="25961"/>
      </dsp:txXfrm>
    </dsp:sp>
    <dsp:sp modelId="{7B76DE9B-5AAD-4180-9852-0C69CCFD9C88}">
      <dsp:nvSpPr>
        <dsp:cNvPr id="0" name=""/>
        <dsp:cNvSpPr/>
      </dsp:nvSpPr>
      <dsp:spPr>
        <a:xfrm>
          <a:off x="5515126" y="3155683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358159"/>
              </a:moveTo>
              <a:lnTo>
                <a:pt x="187962" y="358159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3321782"/>
        <a:ext cx="25961" cy="25961"/>
      </dsp:txXfrm>
    </dsp:sp>
    <dsp:sp modelId="{9DAE25BE-D86A-4DE0-BB5B-BEABDB550D41}">
      <dsp:nvSpPr>
        <dsp:cNvPr id="0" name=""/>
        <dsp:cNvSpPr/>
      </dsp:nvSpPr>
      <dsp:spPr>
        <a:xfrm>
          <a:off x="3259581" y="2797523"/>
          <a:ext cx="375924" cy="716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962" y="0"/>
              </a:lnTo>
              <a:lnTo>
                <a:pt x="187962" y="716319"/>
              </a:lnTo>
              <a:lnTo>
                <a:pt x="375924" y="71631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427318" y="3135459"/>
        <a:ext cx="40448" cy="40448"/>
      </dsp:txXfrm>
    </dsp:sp>
    <dsp:sp modelId="{FB40125A-46C7-4905-BB1B-2AC6BB63F329}">
      <dsp:nvSpPr>
        <dsp:cNvPr id="0" name=""/>
        <dsp:cNvSpPr/>
      </dsp:nvSpPr>
      <dsp:spPr>
        <a:xfrm>
          <a:off x="3259581" y="2751803"/>
          <a:ext cx="3759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5924" y="457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438145" y="2788125"/>
        <a:ext cx="18796" cy="18796"/>
      </dsp:txXfrm>
    </dsp:sp>
    <dsp:sp modelId="{EC2B498E-E2B6-44FD-A19D-B6DF222A6B86}">
      <dsp:nvSpPr>
        <dsp:cNvPr id="0" name=""/>
        <dsp:cNvSpPr/>
      </dsp:nvSpPr>
      <dsp:spPr>
        <a:xfrm>
          <a:off x="3259581" y="2081204"/>
          <a:ext cx="375924" cy="716319"/>
        </a:xfrm>
        <a:custGeom>
          <a:avLst/>
          <a:gdLst/>
          <a:ahLst/>
          <a:cxnLst/>
          <a:rect l="0" t="0" r="0" b="0"/>
          <a:pathLst>
            <a:path>
              <a:moveTo>
                <a:pt x="0" y="716319"/>
              </a:moveTo>
              <a:lnTo>
                <a:pt x="187962" y="716319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427318" y="2419140"/>
        <a:ext cx="40448" cy="40448"/>
      </dsp:txXfrm>
    </dsp:sp>
    <dsp:sp modelId="{6A9A834D-C5FA-4715-984A-B7918E41DA0B}">
      <dsp:nvSpPr>
        <dsp:cNvPr id="0" name=""/>
        <dsp:cNvSpPr/>
      </dsp:nvSpPr>
      <dsp:spPr>
        <a:xfrm>
          <a:off x="3259581" y="1364885"/>
          <a:ext cx="375924" cy="1432638"/>
        </a:xfrm>
        <a:custGeom>
          <a:avLst/>
          <a:gdLst/>
          <a:ahLst/>
          <a:cxnLst/>
          <a:rect l="0" t="0" r="0" b="0"/>
          <a:pathLst>
            <a:path>
              <a:moveTo>
                <a:pt x="0" y="1432638"/>
              </a:moveTo>
              <a:lnTo>
                <a:pt x="187962" y="1432638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410514" y="2044176"/>
        <a:ext cx="74056" cy="74056"/>
      </dsp:txXfrm>
    </dsp:sp>
    <dsp:sp modelId="{47BB8636-DBF9-42A3-8686-860156395026}">
      <dsp:nvSpPr>
        <dsp:cNvPr id="0" name=""/>
        <dsp:cNvSpPr/>
      </dsp:nvSpPr>
      <dsp:spPr>
        <a:xfrm>
          <a:off x="5515126" y="648566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962" y="0"/>
              </a:lnTo>
              <a:lnTo>
                <a:pt x="187962" y="358159"/>
              </a:lnTo>
              <a:lnTo>
                <a:pt x="375924" y="35815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814665"/>
        <a:ext cx="25961" cy="25961"/>
      </dsp:txXfrm>
    </dsp:sp>
    <dsp:sp modelId="{E552DB3D-D4BF-4EE3-B86B-8A2BF22E1138}">
      <dsp:nvSpPr>
        <dsp:cNvPr id="0" name=""/>
        <dsp:cNvSpPr/>
      </dsp:nvSpPr>
      <dsp:spPr>
        <a:xfrm>
          <a:off x="5515126" y="290407"/>
          <a:ext cx="375924" cy="358159"/>
        </a:xfrm>
        <a:custGeom>
          <a:avLst/>
          <a:gdLst/>
          <a:ahLst/>
          <a:cxnLst/>
          <a:rect l="0" t="0" r="0" b="0"/>
          <a:pathLst>
            <a:path>
              <a:moveTo>
                <a:pt x="0" y="358159"/>
              </a:moveTo>
              <a:lnTo>
                <a:pt x="187962" y="358159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690108" y="456506"/>
        <a:ext cx="25961" cy="25961"/>
      </dsp:txXfrm>
    </dsp:sp>
    <dsp:sp modelId="{0AD299CC-9907-4C9B-9038-6EC626E8B846}">
      <dsp:nvSpPr>
        <dsp:cNvPr id="0" name=""/>
        <dsp:cNvSpPr/>
      </dsp:nvSpPr>
      <dsp:spPr>
        <a:xfrm>
          <a:off x="3259581" y="648566"/>
          <a:ext cx="375924" cy="2148957"/>
        </a:xfrm>
        <a:custGeom>
          <a:avLst/>
          <a:gdLst/>
          <a:ahLst/>
          <a:cxnLst/>
          <a:rect l="0" t="0" r="0" b="0"/>
          <a:pathLst>
            <a:path>
              <a:moveTo>
                <a:pt x="0" y="2148957"/>
              </a:moveTo>
              <a:lnTo>
                <a:pt x="187962" y="2148957"/>
              </a:lnTo>
              <a:lnTo>
                <a:pt x="187962" y="0"/>
              </a:lnTo>
              <a:lnTo>
                <a:pt x="375924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800" kern="1200"/>
        </a:p>
      </dsp:txBody>
      <dsp:txXfrm>
        <a:off x="3393003" y="1668505"/>
        <a:ext cx="109079" cy="109079"/>
      </dsp:txXfrm>
    </dsp:sp>
    <dsp:sp modelId="{ABB2D020-EA47-40C5-A9E4-494298EBEB9D}">
      <dsp:nvSpPr>
        <dsp:cNvPr id="0" name=""/>
        <dsp:cNvSpPr/>
      </dsp:nvSpPr>
      <dsp:spPr>
        <a:xfrm rot="16200000">
          <a:off x="377843" y="2463997"/>
          <a:ext cx="5096422" cy="6670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700" kern="1200" dirty="0"/>
            <a:t>Características PF</a:t>
          </a:r>
        </a:p>
      </dsp:txBody>
      <dsp:txXfrm>
        <a:off x="377843" y="2463997"/>
        <a:ext cx="5096422" cy="667053"/>
      </dsp:txXfrm>
    </dsp:sp>
    <dsp:sp modelId="{2B61EA45-F6DD-4E0D-A364-8D58D5D3FCD7}">
      <dsp:nvSpPr>
        <dsp:cNvPr id="0" name=""/>
        <dsp:cNvSpPr/>
      </dsp:nvSpPr>
      <dsp:spPr>
        <a:xfrm>
          <a:off x="3635505" y="362038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Opcional</a:t>
          </a:r>
        </a:p>
      </dsp:txBody>
      <dsp:txXfrm>
        <a:off x="3635505" y="362038"/>
        <a:ext cx="1879621" cy="573055"/>
      </dsp:txXfrm>
    </dsp:sp>
    <dsp:sp modelId="{50EA8E79-2F65-495A-B7EF-05F3D775A7AD}">
      <dsp:nvSpPr>
        <dsp:cNvPr id="0" name=""/>
        <dsp:cNvSpPr/>
      </dsp:nvSpPr>
      <dsp:spPr>
        <a:xfrm>
          <a:off x="5891051" y="3879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AE</a:t>
          </a:r>
        </a:p>
      </dsp:txBody>
      <dsp:txXfrm>
        <a:off x="5891051" y="3879"/>
        <a:ext cx="1879621" cy="573055"/>
      </dsp:txXfrm>
    </dsp:sp>
    <dsp:sp modelId="{7AC511FC-4559-4828-A5C0-3E384EDD2D44}">
      <dsp:nvSpPr>
        <dsp:cNvPr id="0" name=""/>
        <dsp:cNvSpPr/>
      </dsp:nvSpPr>
      <dsp:spPr>
        <a:xfrm>
          <a:off x="5891051" y="720198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Arrendamiento</a:t>
          </a:r>
        </a:p>
      </dsp:txBody>
      <dsp:txXfrm>
        <a:off x="5891051" y="720198"/>
        <a:ext cx="1879621" cy="573055"/>
      </dsp:txXfrm>
    </dsp:sp>
    <dsp:sp modelId="{F62FCA8A-46DB-4D3B-8CFB-73599A2F86C2}">
      <dsp:nvSpPr>
        <dsp:cNvPr id="0" name=""/>
        <dsp:cNvSpPr/>
      </dsp:nvSpPr>
      <dsp:spPr>
        <a:xfrm>
          <a:off x="3635505" y="1078358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Ingresos ejercicio anterior máximos $3,500,000.00</a:t>
          </a:r>
        </a:p>
      </dsp:txBody>
      <dsp:txXfrm>
        <a:off x="3635505" y="1078358"/>
        <a:ext cx="1879621" cy="573055"/>
      </dsp:txXfrm>
    </dsp:sp>
    <dsp:sp modelId="{2F0B387A-6B9D-4F34-A2F5-783CA71077D1}">
      <dsp:nvSpPr>
        <dsp:cNvPr id="0" name=""/>
        <dsp:cNvSpPr/>
      </dsp:nvSpPr>
      <dsp:spPr>
        <a:xfrm>
          <a:off x="3635505" y="1794677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Pagos provisionales mensuales</a:t>
          </a:r>
        </a:p>
      </dsp:txBody>
      <dsp:txXfrm>
        <a:off x="3635505" y="1794677"/>
        <a:ext cx="1879621" cy="573055"/>
      </dsp:txXfrm>
    </dsp:sp>
    <dsp:sp modelId="{13ECEAD4-41E7-43A2-92E3-5956781D6CC5}">
      <dsp:nvSpPr>
        <dsp:cNvPr id="0" name=""/>
        <dsp:cNvSpPr/>
      </dsp:nvSpPr>
      <dsp:spPr>
        <a:xfrm>
          <a:off x="3635505" y="2510996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El impuesto es sobre el ingreso</a:t>
          </a:r>
        </a:p>
      </dsp:txBody>
      <dsp:txXfrm>
        <a:off x="3635505" y="2510996"/>
        <a:ext cx="1879621" cy="573055"/>
      </dsp:txXfrm>
    </dsp:sp>
    <dsp:sp modelId="{B210E733-3C0A-418F-98E3-250A267F29BF}">
      <dsp:nvSpPr>
        <dsp:cNvPr id="0" name=""/>
        <dsp:cNvSpPr/>
      </dsp:nvSpPr>
      <dsp:spPr>
        <a:xfrm>
          <a:off x="3635505" y="3227315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No hay deducciones</a:t>
          </a:r>
        </a:p>
      </dsp:txBody>
      <dsp:txXfrm>
        <a:off x="3635505" y="3227315"/>
        <a:ext cx="1879621" cy="573055"/>
      </dsp:txXfrm>
    </dsp:sp>
    <dsp:sp modelId="{98E44609-0236-41B4-9F22-ED5FA8113807}">
      <dsp:nvSpPr>
        <dsp:cNvPr id="0" name=""/>
        <dsp:cNvSpPr/>
      </dsp:nvSpPr>
      <dsp:spPr>
        <a:xfrm>
          <a:off x="5891051" y="2869155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 la actividad </a:t>
          </a:r>
        </a:p>
      </dsp:txBody>
      <dsp:txXfrm>
        <a:off x="5891051" y="2869155"/>
        <a:ext cx="1879621" cy="573055"/>
      </dsp:txXfrm>
    </dsp:sp>
    <dsp:sp modelId="{552BE26E-9378-4E6D-812A-A06BD4F12501}">
      <dsp:nvSpPr>
        <dsp:cNvPr id="0" name=""/>
        <dsp:cNvSpPr/>
      </dsp:nvSpPr>
      <dsp:spPr>
        <a:xfrm>
          <a:off x="5891051" y="3585475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Personal</a:t>
          </a:r>
        </a:p>
      </dsp:txBody>
      <dsp:txXfrm>
        <a:off x="5891051" y="3585475"/>
        <a:ext cx="1879621" cy="573055"/>
      </dsp:txXfrm>
    </dsp:sp>
    <dsp:sp modelId="{EB2750DA-0CA6-4AE3-BE07-F6D130BCEB94}">
      <dsp:nvSpPr>
        <dsp:cNvPr id="0" name=""/>
        <dsp:cNvSpPr/>
      </dsp:nvSpPr>
      <dsp:spPr>
        <a:xfrm>
          <a:off x="3635505" y="4659953"/>
          <a:ext cx="1879621" cy="5730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Pueden obtener además ingresos por</a:t>
          </a:r>
        </a:p>
      </dsp:txBody>
      <dsp:txXfrm>
        <a:off x="3635505" y="4659953"/>
        <a:ext cx="1879621" cy="573055"/>
      </dsp:txXfrm>
    </dsp:sp>
    <dsp:sp modelId="{B833993D-7785-4471-906C-DD5399214740}">
      <dsp:nvSpPr>
        <dsp:cNvPr id="0" name=""/>
        <dsp:cNvSpPr/>
      </dsp:nvSpPr>
      <dsp:spPr>
        <a:xfrm>
          <a:off x="5891051" y="4301794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Salarios</a:t>
          </a:r>
        </a:p>
      </dsp:txBody>
      <dsp:txXfrm>
        <a:off x="5891051" y="4301794"/>
        <a:ext cx="1879621" cy="573055"/>
      </dsp:txXfrm>
    </dsp:sp>
    <dsp:sp modelId="{819D69DC-D8B4-4548-AB5A-6E7812C9F73A}">
      <dsp:nvSpPr>
        <dsp:cNvPr id="0" name=""/>
        <dsp:cNvSpPr/>
      </dsp:nvSpPr>
      <dsp:spPr>
        <a:xfrm>
          <a:off x="5891051" y="5018113"/>
          <a:ext cx="1879621" cy="5730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Intereses</a:t>
          </a:r>
        </a:p>
      </dsp:txBody>
      <dsp:txXfrm>
        <a:off x="5891051" y="5018113"/>
        <a:ext cx="1879621" cy="573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52E5F-8352-4C66-AC19-BD9C6F384816}">
      <dsp:nvSpPr>
        <dsp:cNvPr id="0" name=""/>
        <dsp:cNvSpPr/>
      </dsp:nvSpPr>
      <dsp:spPr>
        <a:xfrm>
          <a:off x="6533634" y="4544829"/>
          <a:ext cx="441547" cy="42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773" y="0"/>
              </a:lnTo>
              <a:lnTo>
                <a:pt x="220773" y="420682"/>
              </a:lnTo>
              <a:lnTo>
                <a:pt x="441547" y="42068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739162" y="4739923"/>
        <a:ext cx="30493" cy="30493"/>
      </dsp:txXfrm>
    </dsp:sp>
    <dsp:sp modelId="{6542E56D-1DC5-4DB4-89C1-38C9E186B6ED}">
      <dsp:nvSpPr>
        <dsp:cNvPr id="0" name=""/>
        <dsp:cNvSpPr/>
      </dsp:nvSpPr>
      <dsp:spPr>
        <a:xfrm>
          <a:off x="6533634" y="4083680"/>
          <a:ext cx="468526" cy="461148"/>
        </a:xfrm>
        <a:custGeom>
          <a:avLst/>
          <a:gdLst/>
          <a:ahLst/>
          <a:cxnLst/>
          <a:rect l="0" t="0" r="0" b="0"/>
          <a:pathLst>
            <a:path>
              <a:moveTo>
                <a:pt x="0" y="461148"/>
              </a:moveTo>
              <a:lnTo>
                <a:pt x="234263" y="461148"/>
              </a:lnTo>
              <a:lnTo>
                <a:pt x="234263" y="0"/>
              </a:lnTo>
              <a:lnTo>
                <a:pt x="468526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6751462" y="4297820"/>
        <a:ext cx="32870" cy="32870"/>
      </dsp:txXfrm>
    </dsp:sp>
    <dsp:sp modelId="{3ED78AD5-C5BB-46C1-8F49-8CD4630C7345}">
      <dsp:nvSpPr>
        <dsp:cNvPr id="0" name=""/>
        <dsp:cNvSpPr/>
      </dsp:nvSpPr>
      <dsp:spPr>
        <a:xfrm>
          <a:off x="3884347" y="3703465"/>
          <a:ext cx="441547" cy="841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773" y="0"/>
              </a:lnTo>
              <a:lnTo>
                <a:pt x="220773" y="841364"/>
              </a:lnTo>
              <a:lnTo>
                <a:pt x="441547" y="84136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81366" y="4100392"/>
        <a:ext cx="47509" cy="47509"/>
      </dsp:txXfrm>
    </dsp:sp>
    <dsp:sp modelId="{2682FC4D-247E-4DCF-B760-B74837C97FF8}">
      <dsp:nvSpPr>
        <dsp:cNvPr id="0" name=""/>
        <dsp:cNvSpPr/>
      </dsp:nvSpPr>
      <dsp:spPr>
        <a:xfrm>
          <a:off x="3884347" y="3657745"/>
          <a:ext cx="4415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1547" y="457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94082" y="3692426"/>
        <a:ext cx="22077" cy="22077"/>
      </dsp:txXfrm>
    </dsp:sp>
    <dsp:sp modelId="{477775F2-5645-43CF-BCCF-3AAC5C283C0E}">
      <dsp:nvSpPr>
        <dsp:cNvPr id="0" name=""/>
        <dsp:cNvSpPr/>
      </dsp:nvSpPr>
      <dsp:spPr>
        <a:xfrm>
          <a:off x="3884347" y="2862101"/>
          <a:ext cx="441547" cy="841364"/>
        </a:xfrm>
        <a:custGeom>
          <a:avLst/>
          <a:gdLst/>
          <a:ahLst/>
          <a:cxnLst/>
          <a:rect l="0" t="0" r="0" b="0"/>
          <a:pathLst>
            <a:path>
              <a:moveTo>
                <a:pt x="0" y="841364"/>
              </a:moveTo>
              <a:lnTo>
                <a:pt x="220773" y="841364"/>
              </a:lnTo>
              <a:lnTo>
                <a:pt x="220773" y="0"/>
              </a:lnTo>
              <a:lnTo>
                <a:pt x="441547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4081366" y="3259028"/>
        <a:ext cx="47509" cy="47509"/>
      </dsp:txXfrm>
    </dsp:sp>
    <dsp:sp modelId="{7D459576-4C1C-4E82-9114-0A3DB9FF4983}">
      <dsp:nvSpPr>
        <dsp:cNvPr id="0" name=""/>
        <dsp:cNvSpPr/>
      </dsp:nvSpPr>
      <dsp:spPr>
        <a:xfrm>
          <a:off x="1235060" y="2020736"/>
          <a:ext cx="441547" cy="1682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773" y="0"/>
              </a:lnTo>
              <a:lnTo>
                <a:pt x="220773" y="1682728"/>
              </a:lnTo>
              <a:lnTo>
                <a:pt x="441547" y="168272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1412341" y="2818608"/>
        <a:ext cx="86984" cy="86984"/>
      </dsp:txXfrm>
    </dsp:sp>
    <dsp:sp modelId="{4FCE17C1-9A07-45A1-8316-737EED139F29}">
      <dsp:nvSpPr>
        <dsp:cNvPr id="0" name=""/>
        <dsp:cNvSpPr/>
      </dsp:nvSpPr>
      <dsp:spPr>
        <a:xfrm>
          <a:off x="1235060" y="2020736"/>
          <a:ext cx="441547" cy="841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773" y="0"/>
              </a:lnTo>
              <a:lnTo>
                <a:pt x="220773" y="841364"/>
              </a:lnTo>
              <a:lnTo>
                <a:pt x="441547" y="84136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432079" y="2417664"/>
        <a:ext cx="47509" cy="47509"/>
      </dsp:txXfrm>
    </dsp:sp>
    <dsp:sp modelId="{4D8BC4C6-5019-45A6-BB40-EFB06BA72252}">
      <dsp:nvSpPr>
        <dsp:cNvPr id="0" name=""/>
        <dsp:cNvSpPr/>
      </dsp:nvSpPr>
      <dsp:spPr>
        <a:xfrm>
          <a:off x="1235060" y="1975016"/>
          <a:ext cx="4415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1547" y="4572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444795" y="2009698"/>
        <a:ext cx="22077" cy="22077"/>
      </dsp:txXfrm>
    </dsp:sp>
    <dsp:sp modelId="{A7C1869F-294B-488C-BD81-FCE596B687C2}">
      <dsp:nvSpPr>
        <dsp:cNvPr id="0" name=""/>
        <dsp:cNvSpPr/>
      </dsp:nvSpPr>
      <dsp:spPr>
        <a:xfrm>
          <a:off x="1235060" y="1179372"/>
          <a:ext cx="441547" cy="841364"/>
        </a:xfrm>
        <a:custGeom>
          <a:avLst/>
          <a:gdLst/>
          <a:ahLst/>
          <a:cxnLst/>
          <a:rect l="0" t="0" r="0" b="0"/>
          <a:pathLst>
            <a:path>
              <a:moveTo>
                <a:pt x="0" y="841364"/>
              </a:moveTo>
              <a:lnTo>
                <a:pt x="220773" y="841364"/>
              </a:lnTo>
              <a:lnTo>
                <a:pt x="220773" y="0"/>
              </a:lnTo>
              <a:lnTo>
                <a:pt x="441547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1432079" y="1576300"/>
        <a:ext cx="47509" cy="47509"/>
      </dsp:txXfrm>
    </dsp:sp>
    <dsp:sp modelId="{D07C4E43-F545-46D9-B929-D28994AA85F0}">
      <dsp:nvSpPr>
        <dsp:cNvPr id="0" name=""/>
        <dsp:cNvSpPr/>
      </dsp:nvSpPr>
      <dsp:spPr>
        <a:xfrm>
          <a:off x="1235060" y="338008"/>
          <a:ext cx="441547" cy="1682728"/>
        </a:xfrm>
        <a:custGeom>
          <a:avLst/>
          <a:gdLst/>
          <a:ahLst/>
          <a:cxnLst/>
          <a:rect l="0" t="0" r="0" b="0"/>
          <a:pathLst>
            <a:path>
              <a:moveTo>
                <a:pt x="0" y="1682728"/>
              </a:moveTo>
              <a:lnTo>
                <a:pt x="220773" y="1682728"/>
              </a:lnTo>
              <a:lnTo>
                <a:pt x="220773" y="0"/>
              </a:lnTo>
              <a:lnTo>
                <a:pt x="441547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1412341" y="1135880"/>
        <a:ext cx="86984" cy="86984"/>
      </dsp:txXfrm>
    </dsp:sp>
    <dsp:sp modelId="{26CCB709-C5B5-4B99-AF9B-D782DC971FE9}">
      <dsp:nvSpPr>
        <dsp:cNvPr id="0" name=""/>
        <dsp:cNvSpPr/>
      </dsp:nvSpPr>
      <dsp:spPr>
        <a:xfrm rot="16200000">
          <a:off x="-872778" y="1684191"/>
          <a:ext cx="3542585" cy="6730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kern="1200" dirty="0"/>
            <a:t>No pueden tributar</a:t>
          </a:r>
        </a:p>
      </dsp:txBody>
      <dsp:txXfrm>
        <a:off x="-872778" y="1684191"/>
        <a:ext cx="3542585" cy="673091"/>
      </dsp:txXfrm>
    </dsp:sp>
    <dsp:sp modelId="{5972B3C3-6F90-42DD-8778-5A43D627CA6E}">
      <dsp:nvSpPr>
        <dsp:cNvPr id="0" name=""/>
        <dsp:cNvSpPr/>
      </dsp:nvSpPr>
      <dsp:spPr>
        <a:xfrm>
          <a:off x="1676608" y="1463"/>
          <a:ext cx="2207739" cy="673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Sean socios de una PM</a:t>
          </a:r>
        </a:p>
      </dsp:txBody>
      <dsp:txXfrm>
        <a:off x="1676608" y="1463"/>
        <a:ext cx="2207739" cy="673091"/>
      </dsp:txXfrm>
    </dsp:sp>
    <dsp:sp modelId="{A54CC149-ACED-4DBE-A765-EF65F88CAEF5}">
      <dsp:nvSpPr>
        <dsp:cNvPr id="0" name=""/>
        <dsp:cNvSpPr/>
      </dsp:nvSpPr>
      <dsp:spPr>
        <a:xfrm>
          <a:off x="1676608" y="842827"/>
          <a:ext cx="2207739" cy="673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Sean partes relacionadas</a:t>
          </a:r>
        </a:p>
      </dsp:txBody>
      <dsp:txXfrm>
        <a:off x="1676608" y="842827"/>
        <a:ext cx="2207739" cy="673091"/>
      </dsp:txXfrm>
    </dsp:sp>
    <dsp:sp modelId="{9063972B-AB05-408E-928D-7E74063EFE3B}">
      <dsp:nvSpPr>
        <dsp:cNvPr id="0" name=""/>
        <dsp:cNvSpPr/>
      </dsp:nvSpPr>
      <dsp:spPr>
        <a:xfrm>
          <a:off x="1676608" y="1684191"/>
          <a:ext cx="2207739" cy="673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Residentes en el extranjero con EP en TN</a:t>
          </a:r>
        </a:p>
      </dsp:txBody>
      <dsp:txXfrm>
        <a:off x="1676608" y="1684191"/>
        <a:ext cx="2207739" cy="673091"/>
      </dsp:txXfrm>
    </dsp:sp>
    <dsp:sp modelId="{066BA823-5BC4-4279-8E32-96BF1D60CB84}">
      <dsp:nvSpPr>
        <dsp:cNvPr id="0" name=""/>
        <dsp:cNvSpPr/>
      </dsp:nvSpPr>
      <dsp:spPr>
        <a:xfrm>
          <a:off x="1676608" y="2525555"/>
          <a:ext cx="2207739" cy="673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Tengan ingresos en TERREFIPRES</a:t>
          </a:r>
        </a:p>
      </dsp:txBody>
      <dsp:txXfrm>
        <a:off x="1676608" y="2525555"/>
        <a:ext cx="2207739" cy="673091"/>
      </dsp:txXfrm>
    </dsp:sp>
    <dsp:sp modelId="{0C0460AC-1215-4868-A314-194E25F4B48F}">
      <dsp:nvSpPr>
        <dsp:cNvPr id="0" name=""/>
        <dsp:cNvSpPr/>
      </dsp:nvSpPr>
      <dsp:spPr>
        <a:xfrm>
          <a:off x="1676608" y="3366919"/>
          <a:ext cx="2207739" cy="6730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Obtengan ingresos asimilables a salarios</a:t>
          </a:r>
        </a:p>
      </dsp:txBody>
      <dsp:txXfrm>
        <a:off x="1676608" y="3366919"/>
        <a:ext cx="2207739" cy="673091"/>
      </dsp:txXfrm>
    </dsp:sp>
    <dsp:sp modelId="{5DA0C244-A5FF-403C-BA38-BAC371058D5A}">
      <dsp:nvSpPr>
        <dsp:cNvPr id="0" name=""/>
        <dsp:cNvSpPr/>
      </dsp:nvSpPr>
      <dsp:spPr>
        <a:xfrm>
          <a:off x="4325895" y="2525555"/>
          <a:ext cx="2207739" cy="6730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Administrador o comisario</a:t>
          </a:r>
        </a:p>
      </dsp:txBody>
      <dsp:txXfrm>
        <a:off x="4325895" y="2525555"/>
        <a:ext cx="2207739" cy="673091"/>
      </dsp:txXfrm>
    </dsp:sp>
    <dsp:sp modelId="{2A389466-9217-47F0-8A18-DA6E3F9DE025}">
      <dsp:nvSpPr>
        <dsp:cNvPr id="0" name=""/>
        <dsp:cNvSpPr/>
      </dsp:nvSpPr>
      <dsp:spPr>
        <a:xfrm>
          <a:off x="4325895" y="3366919"/>
          <a:ext cx="2207739" cy="6730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Honorarios preponderantes	</a:t>
          </a:r>
        </a:p>
      </dsp:txBody>
      <dsp:txXfrm>
        <a:off x="4325895" y="3366919"/>
        <a:ext cx="2207739" cy="673091"/>
      </dsp:txXfrm>
    </dsp:sp>
    <dsp:sp modelId="{FDF3A1DE-B654-4CA4-B39F-BEBA1F55FCF2}">
      <dsp:nvSpPr>
        <dsp:cNvPr id="0" name=""/>
        <dsp:cNvSpPr/>
      </dsp:nvSpPr>
      <dsp:spPr>
        <a:xfrm>
          <a:off x="4325895" y="4208283"/>
          <a:ext cx="2207739" cy="6730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Soliciten asimilación por ingresos por</a:t>
          </a:r>
        </a:p>
      </dsp:txBody>
      <dsp:txXfrm>
        <a:off x="4325895" y="4208283"/>
        <a:ext cx="2207739" cy="673091"/>
      </dsp:txXfrm>
    </dsp:sp>
    <dsp:sp modelId="{90EA4302-4F1E-47F0-9B7E-0B5857A4404B}">
      <dsp:nvSpPr>
        <dsp:cNvPr id="0" name=""/>
        <dsp:cNvSpPr/>
      </dsp:nvSpPr>
      <dsp:spPr>
        <a:xfrm>
          <a:off x="7002161" y="3747135"/>
          <a:ext cx="2207739" cy="6730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Honorarios</a:t>
          </a:r>
        </a:p>
      </dsp:txBody>
      <dsp:txXfrm>
        <a:off x="7002161" y="3747135"/>
        <a:ext cx="2207739" cy="673091"/>
      </dsp:txXfrm>
    </dsp:sp>
    <dsp:sp modelId="{B63C6BCD-123B-46C5-BBB2-7D747866191F}">
      <dsp:nvSpPr>
        <dsp:cNvPr id="0" name=""/>
        <dsp:cNvSpPr/>
      </dsp:nvSpPr>
      <dsp:spPr>
        <a:xfrm>
          <a:off x="6975182" y="4628965"/>
          <a:ext cx="2207739" cy="67309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Actividades empresariales</a:t>
          </a:r>
        </a:p>
      </dsp:txBody>
      <dsp:txXfrm>
        <a:off x="6975182" y="4628965"/>
        <a:ext cx="2207739" cy="673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6FA72-A9AB-4493-A154-AA53479CAE66}">
      <dsp:nvSpPr>
        <dsp:cNvPr id="0" name=""/>
        <dsp:cNvSpPr/>
      </dsp:nvSpPr>
      <dsp:spPr>
        <a:xfrm>
          <a:off x="5337265" y="2400300"/>
          <a:ext cx="2057400" cy="2057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600" kern="1200" dirty="0"/>
            <a:t>AGAPES</a:t>
          </a:r>
        </a:p>
      </dsp:txBody>
      <dsp:txXfrm>
        <a:off x="5437699" y="2500734"/>
        <a:ext cx="1856532" cy="1856532"/>
      </dsp:txXfrm>
    </dsp:sp>
    <dsp:sp modelId="{28860D3F-D5F0-4E58-B3C6-46F365120EFB}">
      <dsp:nvSpPr>
        <dsp:cNvPr id="0" name=""/>
        <dsp:cNvSpPr/>
      </dsp:nvSpPr>
      <dsp:spPr>
        <a:xfrm rot="16200000">
          <a:off x="5893126" y="1927460"/>
          <a:ext cx="9456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5678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9BF23-F1D7-46C0-8DD5-8CB7E8E4AD4D}">
      <dsp:nvSpPr>
        <dsp:cNvPr id="0" name=""/>
        <dsp:cNvSpPr/>
      </dsp:nvSpPr>
      <dsp:spPr>
        <a:xfrm>
          <a:off x="5676736" y="76163"/>
          <a:ext cx="1378458" cy="1378458"/>
        </a:xfrm>
        <a:prstGeom prst="roundRect">
          <a:avLst/>
        </a:prstGeom>
        <a:solidFill>
          <a:schemeClr val="accent3">
            <a:hueOff val="-857445"/>
            <a:satOff val="5217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Ingresos 100% de sector primario</a:t>
          </a:r>
        </a:p>
      </dsp:txBody>
      <dsp:txXfrm>
        <a:off x="5744027" y="143454"/>
        <a:ext cx="1243876" cy="1243876"/>
      </dsp:txXfrm>
    </dsp:sp>
    <dsp:sp modelId="{D9278EC4-232F-48B2-BB16-6AC6CE81C8F4}">
      <dsp:nvSpPr>
        <dsp:cNvPr id="0" name=""/>
        <dsp:cNvSpPr/>
      </dsp:nvSpPr>
      <dsp:spPr>
        <a:xfrm>
          <a:off x="7394665" y="3428999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88012-EE37-451C-AD39-DA0FEE52816E}">
      <dsp:nvSpPr>
        <dsp:cNvPr id="0" name=""/>
        <dsp:cNvSpPr/>
      </dsp:nvSpPr>
      <dsp:spPr>
        <a:xfrm>
          <a:off x="8415918" y="2739770"/>
          <a:ext cx="1378458" cy="1378458"/>
        </a:xfrm>
        <a:prstGeom prst="roundRect">
          <a:avLst/>
        </a:prstGeom>
        <a:solidFill>
          <a:schemeClr val="accent3">
            <a:hueOff val="-1714891"/>
            <a:satOff val="10435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Ingresos Hasta $900,000.00 </a:t>
          </a:r>
        </a:p>
      </dsp:txBody>
      <dsp:txXfrm>
        <a:off x="8483209" y="2807061"/>
        <a:ext cx="1243876" cy="1243876"/>
      </dsp:txXfrm>
    </dsp:sp>
    <dsp:sp modelId="{1DEADAD5-EC5F-454E-BDCC-DA3CFCC9D5DB}">
      <dsp:nvSpPr>
        <dsp:cNvPr id="0" name=""/>
        <dsp:cNvSpPr/>
      </dsp:nvSpPr>
      <dsp:spPr>
        <a:xfrm rot="5400000">
          <a:off x="5855339" y="4968326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A6CF8-A4C3-4F46-B3C8-40C60E3E01A7}">
      <dsp:nvSpPr>
        <dsp:cNvPr id="0" name=""/>
        <dsp:cNvSpPr/>
      </dsp:nvSpPr>
      <dsp:spPr>
        <a:xfrm>
          <a:off x="5676736" y="5478952"/>
          <a:ext cx="1378458" cy="1378458"/>
        </a:xfrm>
        <a:prstGeom prst="roundRect">
          <a:avLst/>
        </a:prstGeom>
        <a:solidFill>
          <a:schemeClr val="accent3">
            <a:hueOff val="-2572336"/>
            <a:satOff val="15652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900" kern="1200" dirty="0"/>
            <a:t>No pagan ISR</a:t>
          </a:r>
        </a:p>
      </dsp:txBody>
      <dsp:txXfrm>
        <a:off x="5744027" y="5546243"/>
        <a:ext cx="1243876" cy="1243876"/>
      </dsp:txXfrm>
    </dsp:sp>
    <dsp:sp modelId="{F6B9C5E0-7EF1-4232-9351-57BDA22805A7}">
      <dsp:nvSpPr>
        <dsp:cNvPr id="0" name=""/>
        <dsp:cNvSpPr/>
      </dsp:nvSpPr>
      <dsp:spPr>
        <a:xfrm rot="10800000">
          <a:off x="4316012" y="3429000"/>
          <a:ext cx="1021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252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F6E5E-F9D5-448D-8B3D-868E0ED91088}">
      <dsp:nvSpPr>
        <dsp:cNvPr id="0" name=""/>
        <dsp:cNvSpPr/>
      </dsp:nvSpPr>
      <dsp:spPr>
        <a:xfrm>
          <a:off x="2937554" y="2739771"/>
          <a:ext cx="1378458" cy="1378458"/>
        </a:xfrm>
        <a:prstGeom prst="roundRect">
          <a:avLst/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Excedente paga ISR</a:t>
          </a:r>
        </a:p>
      </dsp:txBody>
      <dsp:txXfrm>
        <a:off x="3004845" y="2807062"/>
        <a:ext cx="1243876" cy="1243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4B714-843A-4156-9FC8-08FE917AD134}">
      <dsp:nvSpPr>
        <dsp:cNvPr id="0" name=""/>
        <dsp:cNvSpPr/>
      </dsp:nvSpPr>
      <dsp:spPr>
        <a:xfrm>
          <a:off x="3036" y="972323"/>
          <a:ext cx="3698974" cy="1479589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Ingresos provenientes de PM</a:t>
          </a:r>
        </a:p>
      </dsp:txBody>
      <dsp:txXfrm>
        <a:off x="742831" y="972323"/>
        <a:ext cx="2219385" cy="1479589"/>
      </dsp:txXfrm>
    </dsp:sp>
    <dsp:sp modelId="{067F36CE-E209-4827-8E35-589D03F9021F}">
      <dsp:nvSpPr>
        <dsp:cNvPr id="0" name=""/>
        <dsp:cNvSpPr/>
      </dsp:nvSpPr>
      <dsp:spPr>
        <a:xfrm>
          <a:off x="3332112" y="972323"/>
          <a:ext cx="3698974" cy="1479589"/>
        </a:xfrm>
        <a:prstGeom prst="chevron">
          <a:avLst/>
        </a:prstGeom>
        <a:solidFill>
          <a:schemeClr val="accent1">
            <a:shade val="50000"/>
            <a:hueOff val="359611"/>
            <a:satOff val="5669"/>
            <a:lumOff val="28889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Retención de ISR</a:t>
          </a:r>
        </a:p>
      </dsp:txBody>
      <dsp:txXfrm>
        <a:off x="4071907" y="972323"/>
        <a:ext cx="2219385" cy="1479589"/>
      </dsp:txXfrm>
    </dsp:sp>
    <dsp:sp modelId="{84D11786-88B6-4D49-9A88-08E953E4D9B6}">
      <dsp:nvSpPr>
        <dsp:cNvPr id="0" name=""/>
        <dsp:cNvSpPr/>
      </dsp:nvSpPr>
      <dsp:spPr>
        <a:xfrm>
          <a:off x="6661189" y="972323"/>
          <a:ext cx="3698974" cy="1479589"/>
        </a:xfrm>
        <a:prstGeom prst="chevron">
          <a:avLst/>
        </a:prstGeom>
        <a:solidFill>
          <a:schemeClr val="accent1">
            <a:shade val="50000"/>
            <a:hueOff val="359611"/>
            <a:satOff val="5669"/>
            <a:lumOff val="28889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1.25%</a:t>
          </a:r>
        </a:p>
      </dsp:txBody>
      <dsp:txXfrm>
        <a:off x="7400984" y="972323"/>
        <a:ext cx="2219385" cy="1479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1B27D-2EB2-4D17-BE4F-0A4B49E3C434}">
      <dsp:nvSpPr>
        <dsp:cNvPr id="0" name=""/>
        <dsp:cNvSpPr/>
      </dsp:nvSpPr>
      <dsp:spPr>
        <a:xfrm>
          <a:off x="2594166" y="3287485"/>
          <a:ext cx="391745" cy="2985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872" y="0"/>
              </a:lnTo>
              <a:lnTo>
                <a:pt x="195872" y="2985865"/>
              </a:lnTo>
              <a:lnTo>
                <a:pt x="391745" y="298586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>
        <a:off x="2714753" y="4705131"/>
        <a:ext cx="150572" cy="150572"/>
      </dsp:txXfrm>
    </dsp:sp>
    <dsp:sp modelId="{BC68CDC9-3C14-4817-AC86-B9CFD7A6926C}">
      <dsp:nvSpPr>
        <dsp:cNvPr id="0" name=""/>
        <dsp:cNvSpPr/>
      </dsp:nvSpPr>
      <dsp:spPr>
        <a:xfrm>
          <a:off x="2594166" y="3287485"/>
          <a:ext cx="391745" cy="2239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872" y="0"/>
              </a:lnTo>
              <a:lnTo>
                <a:pt x="195872" y="2239398"/>
              </a:lnTo>
              <a:lnTo>
                <a:pt x="391745" y="223939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/>
        </a:p>
      </dsp:txBody>
      <dsp:txXfrm>
        <a:off x="2733204" y="4350349"/>
        <a:ext cx="113670" cy="113670"/>
      </dsp:txXfrm>
    </dsp:sp>
    <dsp:sp modelId="{1AE62E76-B7B2-4B28-B3D2-6922D1A59163}">
      <dsp:nvSpPr>
        <dsp:cNvPr id="0" name=""/>
        <dsp:cNvSpPr/>
      </dsp:nvSpPr>
      <dsp:spPr>
        <a:xfrm>
          <a:off x="4944639" y="4780418"/>
          <a:ext cx="391745" cy="746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872" y="0"/>
              </a:lnTo>
              <a:lnTo>
                <a:pt x="195872" y="746466"/>
              </a:lnTo>
              <a:lnTo>
                <a:pt x="391745" y="74646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19437" y="5132575"/>
        <a:ext cx="42150" cy="42150"/>
      </dsp:txXfrm>
    </dsp:sp>
    <dsp:sp modelId="{569FB598-A92A-4C81-ADB1-E8C7A4C72A6C}">
      <dsp:nvSpPr>
        <dsp:cNvPr id="0" name=""/>
        <dsp:cNvSpPr/>
      </dsp:nvSpPr>
      <dsp:spPr>
        <a:xfrm>
          <a:off x="4944639" y="4734698"/>
          <a:ext cx="391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745" y="45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30719" y="4770624"/>
        <a:ext cx="19587" cy="19587"/>
      </dsp:txXfrm>
    </dsp:sp>
    <dsp:sp modelId="{9053B865-42D0-4109-802A-7847FD8BC57A}">
      <dsp:nvSpPr>
        <dsp:cNvPr id="0" name=""/>
        <dsp:cNvSpPr/>
      </dsp:nvSpPr>
      <dsp:spPr>
        <a:xfrm>
          <a:off x="4944639" y="4033951"/>
          <a:ext cx="391745" cy="746466"/>
        </a:xfrm>
        <a:custGeom>
          <a:avLst/>
          <a:gdLst/>
          <a:ahLst/>
          <a:cxnLst/>
          <a:rect l="0" t="0" r="0" b="0"/>
          <a:pathLst>
            <a:path>
              <a:moveTo>
                <a:pt x="0" y="746466"/>
              </a:moveTo>
              <a:lnTo>
                <a:pt x="195872" y="746466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19437" y="4386109"/>
        <a:ext cx="42150" cy="42150"/>
      </dsp:txXfrm>
    </dsp:sp>
    <dsp:sp modelId="{A4127A54-3A40-4D5B-B8E3-2460256D5EED}">
      <dsp:nvSpPr>
        <dsp:cNvPr id="0" name=""/>
        <dsp:cNvSpPr/>
      </dsp:nvSpPr>
      <dsp:spPr>
        <a:xfrm>
          <a:off x="2594166" y="3287485"/>
          <a:ext cx="391745" cy="1492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872" y="0"/>
              </a:lnTo>
              <a:lnTo>
                <a:pt x="195872" y="1492932"/>
              </a:lnTo>
              <a:lnTo>
                <a:pt x="391745" y="1492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2751452" y="3995364"/>
        <a:ext cx="77173" cy="77173"/>
      </dsp:txXfrm>
    </dsp:sp>
    <dsp:sp modelId="{D0AF6741-AD87-4588-9E84-30AD529A951C}">
      <dsp:nvSpPr>
        <dsp:cNvPr id="0" name=""/>
        <dsp:cNvSpPr/>
      </dsp:nvSpPr>
      <dsp:spPr>
        <a:xfrm>
          <a:off x="2594166" y="3241765"/>
          <a:ext cx="391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745" y="4572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780246" y="3277691"/>
        <a:ext cx="19587" cy="19587"/>
      </dsp:txXfrm>
    </dsp:sp>
    <dsp:sp modelId="{14E021F0-E981-4497-8DAA-EF8C4CEDAEAA}">
      <dsp:nvSpPr>
        <dsp:cNvPr id="0" name=""/>
        <dsp:cNvSpPr/>
      </dsp:nvSpPr>
      <dsp:spPr>
        <a:xfrm>
          <a:off x="7295112" y="3241765"/>
          <a:ext cx="391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745" y="4572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481192" y="3277691"/>
        <a:ext cx="19587" cy="19587"/>
      </dsp:txXfrm>
    </dsp:sp>
    <dsp:sp modelId="{F193F400-BCAE-4E33-B2E1-BBD6CF07EA5D}">
      <dsp:nvSpPr>
        <dsp:cNvPr id="0" name=""/>
        <dsp:cNvSpPr/>
      </dsp:nvSpPr>
      <dsp:spPr>
        <a:xfrm>
          <a:off x="4944639" y="2541019"/>
          <a:ext cx="391745" cy="7464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872" y="0"/>
              </a:lnTo>
              <a:lnTo>
                <a:pt x="195872" y="746466"/>
              </a:lnTo>
              <a:lnTo>
                <a:pt x="391745" y="74646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19437" y="2893176"/>
        <a:ext cx="42150" cy="42150"/>
      </dsp:txXfrm>
    </dsp:sp>
    <dsp:sp modelId="{E8B28A77-FA08-4E94-9576-D536E3FD910C}">
      <dsp:nvSpPr>
        <dsp:cNvPr id="0" name=""/>
        <dsp:cNvSpPr/>
      </dsp:nvSpPr>
      <dsp:spPr>
        <a:xfrm>
          <a:off x="4944639" y="2495299"/>
          <a:ext cx="3917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1745" y="45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30719" y="2531225"/>
        <a:ext cx="19587" cy="19587"/>
      </dsp:txXfrm>
    </dsp:sp>
    <dsp:sp modelId="{D21AE63A-A95B-41EE-9280-EDE8314A0989}">
      <dsp:nvSpPr>
        <dsp:cNvPr id="0" name=""/>
        <dsp:cNvSpPr/>
      </dsp:nvSpPr>
      <dsp:spPr>
        <a:xfrm>
          <a:off x="4944639" y="1794552"/>
          <a:ext cx="391745" cy="746466"/>
        </a:xfrm>
        <a:custGeom>
          <a:avLst/>
          <a:gdLst/>
          <a:ahLst/>
          <a:cxnLst/>
          <a:rect l="0" t="0" r="0" b="0"/>
          <a:pathLst>
            <a:path>
              <a:moveTo>
                <a:pt x="0" y="746466"/>
              </a:moveTo>
              <a:lnTo>
                <a:pt x="195872" y="746466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119437" y="2146710"/>
        <a:ext cx="42150" cy="42150"/>
      </dsp:txXfrm>
    </dsp:sp>
    <dsp:sp modelId="{9E41FAE9-B83B-4B7D-AFDB-FE6B35655E4D}">
      <dsp:nvSpPr>
        <dsp:cNvPr id="0" name=""/>
        <dsp:cNvSpPr/>
      </dsp:nvSpPr>
      <dsp:spPr>
        <a:xfrm>
          <a:off x="2594166" y="2541019"/>
          <a:ext cx="391745" cy="746466"/>
        </a:xfrm>
        <a:custGeom>
          <a:avLst/>
          <a:gdLst/>
          <a:ahLst/>
          <a:cxnLst/>
          <a:rect l="0" t="0" r="0" b="0"/>
          <a:pathLst>
            <a:path>
              <a:moveTo>
                <a:pt x="0" y="746466"/>
              </a:moveTo>
              <a:lnTo>
                <a:pt x="195872" y="746466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2768964" y="2893176"/>
        <a:ext cx="42150" cy="42150"/>
      </dsp:txXfrm>
    </dsp:sp>
    <dsp:sp modelId="{D45D9755-F174-427C-B4E5-B02335980C1C}">
      <dsp:nvSpPr>
        <dsp:cNvPr id="0" name=""/>
        <dsp:cNvSpPr/>
      </dsp:nvSpPr>
      <dsp:spPr>
        <a:xfrm>
          <a:off x="2594166" y="1794552"/>
          <a:ext cx="391745" cy="1492932"/>
        </a:xfrm>
        <a:custGeom>
          <a:avLst/>
          <a:gdLst/>
          <a:ahLst/>
          <a:cxnLst/>
          <a:rect l="0" t="0" r="0" b="0"/>
          <a:pathLst>
            <a:path>
              <a:moveTo>
                <a:pt x="0" y="1492932"/>
              </a:moveTo>
              <a:lnTo>
                <a:pt x="195872" y="1492932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600" kern="1200"/>
        </a:p>
      </dsp:txBody>
      <dsp:txXfrm>
        <a:off x="2751452" y="2502432"/>
        <a:ext cx="77173" cy="77173"/>
      </dsp:txXfrm>
    </dsp:sp>
    <dsp:sp modelId="{B41D142A-0BBA-48C5-8D99-0E679F34F20C}">
      <dsp:nvSpPr>
        <dsp:cNvPr id="0" name=""/>
        <dsp:cNvSpPr/>
      </dsp:nvSpPr>
      <dsp:spPr>
        <a:xfrm>
          <a:off x="2594166" y="1048086"/>
          <a:ext cx="391745" cy="2239398"/>
        </a:xfrm>
        <a:custGeom>
          <a:avLst/>
          <a:gdLst/>
          <a:ahLst/>
          <a:cxnLst/>
          <a:rect l="0" t="0" r="0" b="0"/>
          <a:pathLst>
            <a:path>
              <a:moveTo>
                <a:pt x="0" y="2239398"/>
              </a:moveTo>
              <a:lnTo>
                <a:pt x="195872" y="2239398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kern="1200"/>
        </a:p>
      </dsp:txBody>
      <dsp:txXfrm>
        <a:off x="2733204" y="2110950"/>
        <a:ext cx="113670" cy="113670"/>
      </dsp:txXfrm>
    </dsp:sp>
    <dsp:sp modelId="{01B15776-002A-4399-8D02-E270397CF40F}">
      <dsp:nvSpPr>
        <dsp:cNvPr id="0" name=""/>
        <dsp:cNvSpPr/>
      </dsp:nvSpPr>
      <dsp:spPr>
        <a:xfrm>
          <a:off x="2594166" y="301620"/>
          <a:ext cx="391745" cy="2985865"/>
        </a:xfrm>
        <a:custGeom>
          <a:avLst/>
          <a:gdLst/>
          <a:ahLst/>
          <a:cxnLst/>
          <a:rect l="0" t="0" r="0" b="0"/>
          <a:pathLst>
            <a:path>
              <a:moveTo>
                <a:pt x="0" y="2985865"/>
              </a:moveTo>
              <a:lnTo>
                <a:pt x="195872" y="2985865"/>
              </a:lnTo>
              <a:lnTo>
                <a:pt x="195872" y="0"/>
              </a:lnTo>
              <a:lnTo>
                <a:pt x="391745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>
        <a:off x="2714753" y="1719266"/>
        <a:ext cx="150572" cy="150572"/>
      </dsp:txXfrm>
    </dsp:sp>
    <dsp:sp modelId="{6943ACF8-F3D2-4AC6-9A03-29D009D886C0}">
      <dsp:nvSpPr>
        <dsp:cNvPr id="0" name=""/>
        <dsp:cNvSpPr/>
      </dsp:nvSpPr>
      <dsp:spPr>
        <a:xfrm rot="16200000">
          <a:off x="724072" y="2988898"/>
          <a:ext cx="3143015" cy="59717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300" kern="1200" dirty="0"/>
            <a:t>Obligaciones</a:t>
          </a:r>
        </a:p>
      </dsp:txBody>
      <dsp:txXfrm>
        <a:off x="724072" y="2988898"/>
        <a:ext cx="3143015" cy="597173"/>
      </dsp:txXfrm>
    </dsp:sp>
    <dsp:sp modelId="{94C35CC1-0506-4D2E-9AC5-A82725F38D02}">
      <dsp:nvSpPr>
        <dsp:cNvPr id="0" name=""/>
        <dsp:cNvSpPr/>
      </dsp:nvSpPr>
      <dsp:spPr>
        <a:xfrm>
          <a:off x="2985912" y="3033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Inscripción en el RFC</a:t>
          </a:r>
        </a:p>
      </dsp:txBody>
      <dsp:txXfrm>
        <a:off x="2985912" y="3033"/>
        <a:ext cx="1958727" cy="597173"/>
      </dsp:txXfrm>
    </dsp:sp>
    <dsp:sp modelId="{746699A5-CF4C-4D10-BC67-161AB30C18E4}">
      <dsp:nvSpPr>
        <dsp:cNvPr id="0" name=""/>
        <dsp:cNvSpPr/>
      </dsp:nvSpPr>
      <dsp:spPr>
        <a:xfrm>
          <a:off x="2985912" y="749500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Tener FIEL</a:t>
          </a:r>
        </a:p>
      </dsp:txBody>
      <dsp:txXfrm>
        <a:off x="2985912" y="749500"/>
        <a:ext cx="1958727" cy="597173"/>
      </dsp:txXfrm>
    </dsp:sp>
    <dsp:sp modelId="{EB6C0FEE-7FA0-483D-89F8-C2C0EB8CF3E0}">
      <dsp:nvSpPr>
        <dsp:cNvPr id="0" name=""/>
        <dsp:cNvSpPr/>
      </dsp:nvSpPr>
      <dsp:spPr>
        <a:xfrm>
          <a:off x="2985912" y="1495966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Tener activo el BT</a:t>
          </a:r>
        </a:p>
      </dsp:txBody>
      <dsp:txXfrm>
        <a:off x="2985912" y="1495966"/>
        <a:ext cx="1958727" cy="597173"/>
      </dsp:txXfrm>
    </dsp:sp>
    <dsp:sp modelId="{E7F05FEC-0477-4DAB-9A5C-3B08E99F6646}">
      <dsp:nvSpPr>
        <dsp:cNvPr id="0" name=""/>
        <dsp:cNvSpPr/>
      </dsp:nvSpPr>
      <dsp:spPr>
        <a:xfrm>
          <a:off x="2985912" y="2242432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Emitir CFDIS</a:t>
          </a:r>
        </a:p>
      </dsp:txBody>
      <dsp:txXfrm>
        <a:off x="2985912" y="2242432"/>
        <a:ext cx="1958727" cy="597173"/>
      </dsp:txXfrm>
    </dsp:sp>
    <dsp:sp modelId="{49CDA3A5-7383-4241-8A1B-BAB3EE942CD9}">
      <dsp:nvSpPr>
        <dsp:cNvPr id="0" name=""/>
        <dsp:cNvSpPr/>
      </dsp:nvSpPr>
      <dsp:spPr>
        <a:xfrm>
          <a:off x="5336385" y="1495966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por todos sus ingresos cobrados</a:t>
          </a:r>
        </a:p>
      </dsp:txBody>
      <dsp:txXfrm>
        <a:off x="5336385" y="1495966"/>
        <a:ext cx="1958727" cy="597173"/>
      </dsp:txXfrm>
    </dsp:sp>
    <dsp:sp modelId="{F94DC9D9-6F5E-4A4B-918B-A859F30809A9}">
      <dsp:nvSpPr>
        <dsp:cNvPr id="0" name=""/>
        <dsp:cNvSpPr/>
      </dsp:nvSpPr>
      <dsp:spPr>
        <a:xfrm>
          <a:off x="5336385" y="2242432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Entregarlos a los clientes que lo soliciten</a:t>
          </a:r>
        </a:p>
      </dsp:txBody>
      <dsp:txXfrm>
        <a:off x="5336385" y="2242432"/>
        <a:ext cx="1958727" cy="597173"/>
      </dsp:txXfrm>
    </dsp:sp>
    <dsp:sp modelId="{2A0EB6BD-B558-43D8-8A53-DE89FBEC69C4}">
      <dsp:nvSpPr>
        <dsp:cNvPr id="0" name=""/>
        <dsp:cNvSpPr/>
      </dsp:nvSpPr>
      <dsp:spPr>
        <a:xfrm>
          <a:off x="5336385" y="2988898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En caso contrario se debe expedir CFDI global con RFC genérico</a:t>
          </a:r>
        </a:p>
      </dsp:txBody>
      <dsp:txXfrm>
        <a:off x="5336385" y="2988898"/>
        <a:ext cx="1958727" cy="597173"/>
      </dsp:txXfrm>
    </dsp:sp>
    <dsp:sp modelId="{AD2213E2-8050-4B64-B4C1-E8C47FC80713}">
      <dsp:nvSpPr>
        <dsp:cNvPr id="0" name=""/>
        <dsp:cNvSpPr/>
      </dsp:nvSpPr>
      <dsp:spPr>
        <a:xfrm>
          <a:off x="7686858" y="2988898"/>
          <a:ext cx="2351393" cy="59717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Puede ser cancelado sólo en el mismo mes de expedición</a:t>
          </a:r>
        </a:p>
      </dsp:txBody>
      <dsp:txXfrm>
        <a:off x="7686858" y="2988898"/>
        <a:ext cx="2351393" cy="597173"/>
      </dsp:txXfrm>
    </dsp:sp>
    <dsp:sp modelId="{3B6A5651-9D22-4F43-910D-82F89C5F2FE4}">
      <dsp:nvSpPr>
        <dsp:cNvPr id="0" name=""/>
        <dsp:cNvSpPr/>
      </dsp:nvSpPr>
      <dsp:spPr>
        <a:xfrm>
          <a:off x="2985912" y="2988898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Solicitar CFDIS de sus gastos e inversiones</a:t>
          </a:r>
        </a:p>
      </dsp:txBody>
      <dsp:txXfrm>
        <a:off x="2985912" y="2988898"/>
        <a:ext cx="1958727" cy="597173"/>
      </dsp:txXfrm>
    </dsp:sp>
    <dsp:sp modelId="{514E0A36-AC79-4179-9008-CCFC1F7DE1A3}">
      <dsp:nvSpPr>
        <dsp:cNvPr id="0" name=""/>
        <dsp:cNvSpPr/>
      </dsp:nvSpPr>
      <dsp:spPr>
        <a:xfrm>
          <a:off x="2985912" y="4481831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Empleados</a:t>
          </a:r>
        </a:p>
      </dsp:txBody>
      <dsp:txXfrm>
        <a:off x="2985912" y="4481831"/>
        <a:ext cx="1958727" cy="597173"/>
      </dsp:txXfrm>
    </dsp:sp>
    <dsp:sp modelId="{EE0724D0-7C5F-4BA3-996D-81D9EB64AC70}">
      <dsp:nvSpPr>
        <dsp:cNvPr id="0" name=""/>
        <dsp:cNvSpPr/>
      </dsp:nvSpPr>
      <dsp:spPr>
        <a:xfrm>
          <a:off x="5336385" y="3735365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Emitir CFDI</a:t>
          </a:r>
        </a:p>
      </dsp:txBody>
      <dsp:txXfrm>
        <a:off x="5336385" y="3735365"/>
        <a:ext cx="1958727" cy="597173"/>
      </dsp:txXfrm>
    </dsp:sp>
    <dsp:sp modelId="{9D4B19F2-40F8-4D44-8777-3ABEEDDD0D2E}">
      <dsp:nvSpPr>
        <dsp:cNvPr id="0" name=""/>
        <dsp:cNvSpPr/>
      </dsp:nvSpPr>
      <dsp:spPr>
        <a:xfrm>
          <a:off x="5336385" y="4481831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Efectuar retenciones</a:t>
          </a:r>
        </a:p>
      </dsp:txBody>
      <dsp:txXfrm>
        <a:off x="5336385" y="4481831"/>
        <a:ext cx="1958727" cy="597173"/>
      </dsp:txXfrm>
    </dsp:sp>
    <dsp:sp modelId="{BE97A27B-0632-4A51-87D6-B5E4E17168E5}">
      <dsp:nvSpPr>
        <dsp:cNvPr id="0" name=""/>
        <dsp:cNvSpPr/>
      </dsp:nvSpPr>
      <dsp:spPr>
        <a:xfrm>
          <a:off x="5336385" y="5228297"/>
          <a:ext cx="1958727" cy="59717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Enterarlas mensualmente</a:t>
          </a:r>
        </a:p>
      </dsp:txBody>
      <dsp:txXfrm>
        <a:off x="5336385" y="5228297"/>
        <a:ext cx="1958727" cy="597173"/>
      </dsp:txXfrm>
    </dsp:sp>
    <dsp:sp modelId="{2F198B0F-1178-4EED-91F4-93817CDD2C1B}">
      <dsp:nvSpPr>
        <dsp:cNvPr id="0" name=""/>
        <dsp:cNvSpPr/>
      </dsp:nvSpPr>
      <dsp:spPr>
        <a:xfrm>
          <a:off x="2985912" y="5228297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Presentar su pago provisional mensual</a:t>
          </a:r>
        </a:p>
      </dsp:txBody>
      <dsp:txXfrm>
        <a:off x="2985912" y="5228297"/>
        <a:ext cx="1958727" cy="597173"/>
      </dsp:txXfrm>
    </dsp:sp>
    <dsp:sp modelId="{C5E421A1-A2B7-4AD4-9A6C-A77508329B19}">
      <dsp:nvSpPr>
        <dsp:cNvPr id="0" name=""/>
        <dsp:cNvSpPr/>
      </dsp:nvSpPr>
      <dsp:spPr>
        <a:xfrm>
          <a:off x="2985912" y="5974764"/>
          <a:ext cx="1958727" cy="59717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Presentar declaración anual</a:t>
          </a:r>
        </a:p>
      </dsp:txBody>
      <dsp:txXfrm>
        <a:off x="2985912" y="5974764"/>
        <a:ext cx="1958727" cy="5971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A5786-8D0E-4724-A042-914EFF616C10}">
      <dsp:nvSpPr>
        <dsp:cNvPr id="0" name=""/>
        <dsp:cNvSpPr/>
      </dsp:nvSpPr>
      <dsp:spPr>
        <a:xfrm>
          <a:off x="5070276" y="2388036"/>
          <a:ext cx="1703103" cy="1703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Otras Obligaciones</a:t>
          </a:r>
        </a:p>
      </dsp:txBody>
      <dsp:txXfrm>
        <a:off x="5319690" y="2637450"/>
        <a:ext cx="1204275" cy="1204275"/>
      </dsp:txXfrm>
    </dsp:sp>
    <dsp:sp modelId="{0C3AF378-1306-46EC-829D-0565F989F9CA}">
      <dsp:nvSpPr>
        <dsp:cNvPr id="0" name=""/>
        <dsp:cNvSpPr/>
      </dsp:nvSpPr>
      <dsp:spPr>
        <a:xfrm rot="16200000">
          <a:off x="5741625" y="1768702"/>
          <a:ext cx="360406" cy="57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5795686" y="1938574"/>
        <a:ext cx="252284" cy="347433"/>
      </dsp:txXfrm>
    </dsp:sp>
    <dsp:sp modelId="{789CB94D-308F-4F2A-844E-B8A799D456CD}">
      <dsp:nvSpPr>
        <dsp:cNvPr id="0" name=""/>
        <dsp:cNvSpPr/>
      </dsp:nvSpPr>
      <dsp:spPr>
        <a:xfrm>
          <a:off x="5070276" y="4919"/>
          <a:ext cx="1703103" cy="1703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Estar activos en el RFC	</a:t>
          </a:r>
        </a:p>
      </dsp:txBody>
      <dsp:txXfrm>
        <a:off x="5319690" y="254333"/>
        <a:ext cx="1204275" cy="1204275"/>
      </dsp:txXfrm>
    </dsp:sp>
    <dsp:sp modelId="{BA65C1DE-AEFF-4F49-AF43-889B5E5C2183}">
      <dsp:nvSpPr>
        <dsp:cNvPr id="0" name=""/>
        <dsp:cNvSpPr/>
      </dsp:nvSpPr>
      <dsp:spPr>
        <a:xfrm>
          <a:off x="6922983" y="2950060"/>
          <a:ext cx="360406" cy="57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6922983" y="3065871"/>
        <a:ext cx="252284" cy="347433"/>
      </dsp:txXfrm>
    </dsp:sp>
    <dsp:sp modelId="{88F47A0C-F7E1-48F2-B26E-D99D56B848A6}">
      <dsp:nvSpPr>
        <dsp:cNvPr id="0" name=""/>
        <dsp:cNvSpPr/>
      </dsp:nvSpPr>
      <dsp:spPr>
        <a:xfrm>
          <a:off x="7453393" y="2388036"/>
          <a:ext cx="1703103" cy="1703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Reanudación la Suma de CFDIS no hayan excedido el límite</a:t>
          </a:r>
        </a:p>
      </dsp:txBody>
      <dsp:txXfrm>
        <a:off x="7702807" y="2637450"/>
        <a:ext cx="1204275" cy="1204275"/>
      </dsp:txXfrm>
    </dsp:sp>
    <dsp:sp modelId="{C73BEF5C-7B92-464B-814F-252E5BE63450}">
      <dsp:nvSpPr>
        <dsp:cNvPr id="0" name=""/>
        <dsp:cNvSpPr/>
      </dsp:nvSpPr>
      <dsp:spPr>
        <a:xfrm rot="5400000">
          <a:off x="5741625" y="4131418"/>
          <a:ext cx="360406" cy="57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>
        <a:off x="5795686" y="4193168"/>
        <a:ext cx="252284" cy="347433"/>
      </dsp:txXfrm>
    </dsp:sp>
    <dsp:sp modelId="{79B56AD3-9DD6-4086-B5F2-3EBF617721B8}">
      <dsp:nvSpPr>
        <dsp:cNvPr id="0" name=""/>
        <dsp:cNvSpPr/>
      </dsp:nvSpPr>
      <dsp:spPr>
        <a:xfrm>
          <a:off x="5070276" y="4771153"/>
          <a:ext cx="1703103" cy="1703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Tener opinión del SAT positiva</a:t>
          </a:r>
        </a:p>
      </dsp:txBody>
      <dsp:txXfrm>
        <a:off x="5319690" y="5020567"/>
        <a:ext cx="1204275" cy="1204275"/>
      </dsp:txXfrm>
    </dsp:sp>
    <dsp:sp modelId="{89740621-765B-4A2F-8D2E-E191BB6BBCD3}">
      <dsp:nvSpPr>
        <dsp:cNvPr id="0" name=""/>
        <dsp:cNvSpPr/>
      </dsp:nvSpPr>
      <dsp:spPr>
        <a:xfrm rot="10800000">
          <a:off x="4560266" y="2950060"/>
          <a:ext cx="360406" cy="5790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kern="1200"/>
        </a:p>
      </dsp:txBody>
      <dsp:txXfrm rot="10800000">
        <a:off x="4668388" y="3065871"/>
        <a:ext cx="252284" cy="347433"/>
      </dsp:txXfrm>
    </dsp:sp>
    <dsp:sp modelId="{5C6D8139-D9CE-4899-9FB9-D94C89BA89A9}">
      <dsp:nvSpPr>
        <dsp:cNvPr id="0" name=""/>
        <dsp:cNvSpPr/>
      </dsp:nvSpPr>
      <dsp:spPr>
        <a:xfrm>
          <a:off x="2687159" y="2388036"/>
          <a:ext cx="1703103" cy="17031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No ser EFO</a:t>
          </a:r>
        </a:p>
      </dsp:txBody>
      <dsp:txXfrm>
        <a:off x="2936573" y="2637450"/>
        <a:ext cx="1204275" cy="120427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B9382-8D15-4C7F-B21A-CB1BC29532C3}">
      <dsp:nvSpPr>
        <dsp:cNvPr id="0" name=""/>
        <dsp:cNvSpPr/>
      </dsp:nvSpPr>
      <dsp:spPr>
        <a:xfrm>
          <a:off x="4685344" y="0"/>
          <a:ext cx="1374304" cy="137442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9A872F-E257-4B85-8595-584D0CC27E8A}">
      <dsp:nvSpPr>
        <dsp:cNvPr id="0" name=""/>
        <dsp:cNvSpPr/>
      </dsp:nvSpPr>
      <dsp:spPr>
        <a:xfrm>
          <a:off x="4988769" y="497657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PTU</a:t>
          </a:r>
        </a:p>
      </dsp:txBody>
      <dsp:txXfrm>
        <a:off x="4988769" y="497657"/>
        <a:ext cx="766939" cy="383322"/>
      </dsp:txXfrm>
    </dsp:sp>
    <dsp:sp modelId="{8176A143-0C40-4915-ADB8-0B392A5E6FAF}">
      <dsp:nvSpPr>
        <dsp:cNvPr id="0" name=""/>
        <dsp:cNvSpPr/>
      </dsp:nvSpPr>
      <dsp:spPr>
        <a:xfrm>
          <a:off x="4303550" y="789512"/>
          <a:ext cx="1374304" cy="13744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-571630"/>
                <a:satOff val="3478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571630"/>
                <a:satOff val="3478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571630"/>
                <a:satOff val="3478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BD553-132A-4287-A986-A9F04A909442}">
      <dsp:nvSpPr>
        <dsp:cNvPr id="0" name=""/>
        <dsp:cNvSpPr/>
      </dsp:nvSpPr>
      <dsp:spPr>
        <a:xfrm>
          <a:off x="4605428" y="1288974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10%</a:t>
          </a:r>
        </a:p>
      </dsp:txBody>
      <dsp:txXfrm>
        <a:off x="4605428" y="1288974"/>
        <a:ext cx="766939" cy="383322"/>
      </dsp:txXfrm>
    </dsp:sp>
    <dsp:sp modelId="{316EEF46-009C-4DF1-987A-5C3A6AF865D5}">
      <dsp:nvSpPr>
        <dsp:cNvPr id="0" name=""/>
        <dsp:cNvSpPr/>
      </dsp:nvSpPr>
      <dsp:spPr>
        <a:xfrm>
          <a:off x="4685344" y="1582634"/>
          <a:ext cx="1374304" cy="137442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3">
                <a:hueOff val="-1143260"/>
                <a:satOff val="6956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1143260"/>
                <a:satOff val="6956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1143260"/>
                <a:satOff val="6956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F4D53A-9EE6-4308-A15E-156F760BFF52}">
      <dsp:nvSpPr>
        <dsp:cNvPr id="0" name=""/>
        <dsp:cNvSpPr/>
      </dsp:nvSpPr>
      <dsp:spPr>
        <a:xfrm>
          <a:off x="4988769" y="2080291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Utilidad</a:t>
          </a:r>
        </a:p>
      </dsp:txBody>
      <dsp:txXfrm>
        <a:off x="4988769" y="2080291"/>
        <a:ext cx="766939" cy="383322"/>
      </dsp:txXfrm>
    </dsp:sp>
    <dsp:sp modelId="{43E84736-E376-43E1-A501-3A538A7F3754}">
      <dsp:nvSpPr>
        <dsp:cNvPr id="0" name=""/>
        <dsp:cNvSpPr/>
      </dsp:nvSpPr>
      <dsp:spPr>
        <a:xfrm>
          <a:off x="4303550" y="2373951"/>
          <a:ext cx="1374304" cy="13744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-1714891"/>
                <a:satOff val="10435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1714891"/>
                <a:satOff val="10435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1714891"/>
                <a:satOff val="10435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E0B021-E9DF-4B7F-A2DD-68708F86A5D5}">
      <dsp:nvSpPr>
        <dsp:cNvPr id="0" name=""/>
        <dsp:cNvSpPr/>
      </dsp:nvSpPr>
      <dsp:spPr>
        <a:xfrm>
          <a:off x="4605428" y="2871609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Igual</a:t>
          </a:r>
        </a:p>
      </dsp:txBody>
      <dsp:txXfrm>
        <a:off x="4605428" y="2871609"/>
        <a:ext cx="766939" cy="383322"/>
      </dsp:txXfrm>
    </dsp:sp>
    <dsp:sp modelId="{152FDE7E-9D16-4EAB-96DB-2C23080B737B}">
      <dsp:nvSpPr>
        <dsp:cNvPr id="0" name=""/>
        <dsp:cNvSpPr/>
      </dsp:nvSpPr>
      <dsp:spPr>
        <a:xfrm>
          <a:off x="4685344" y="3164065"/>
          <a:ext cx="1374304" cy="137442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3">
                <a:hueOff val="-2286521"/>
                <a:satOff val="13913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2286521"/>
                <a:satOff val="13913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2286521"/>
                <a:satOff val="13913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2E8092-1F47-452A-BEB6-98EC84118D92}">
      <dsp:nvSpPr>
        <dsp:cNvPr id="0" name=""/>
        <dsp:cNvSpPr/>
      </dsp:nvSpPr>
      <dsp:spPr>
        <a:xfrm>
          <a:off x="4988769" y="3661722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Ingresos</a:t>
          </a:r>
        </a:p>
      </dsp:txBody>
      <dsp:txXfrm>
        <a:off x="4988769" y="3661722"/>
        <a:ext cx="766939" cy="383322"/>
      </dsp:txXfrm>
    </dsp:sp>
    <dsp:sp modelId="{E87CC0BC-83E6-4882-94A4-70B1722ABF8C}">
      <dsp:nvSpPr>
        <dsp:cNvPr id="0" name=""/>
        <dsp:cNvSpPr/>
      </dsp:nvSpPr>
      <dsp:spPr>
        <a:xfrm>
          <a:off x="4303550" y="3955382"/>
          <a:ext cx="1374304" cy="13744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-2858151"/>
                <a:satOff val="17391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2858151"/>
                <a:satOff val="17391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2858151"/>
                <a:satOff val="17391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8E6360-BF4F-448E-B372-AB569CD85276}">
      <dsp:nvSpPr>
        <dsp:cNvPr id="0" name=""/>
        <dsp:cNvSpPr/>
      </dsp:nvSpPr>
      <dsp:spPr>
        <a:xfrm>
          <a:off x="4605428" y="4453040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Menos</a:t>
          </a:r>
        </a:p>
      </dsp:txBody>
      <dsp:txXfrm>
        <a:off x="4605428" y="4453040"/>
        <a:ext cx="766939" cy="383322"/>
      </dsp:txXfrm>
    </dsp:sp>
    <dsp:sp modelId="{0DDCAE0F-2E86-4B11-B670-44DF858F27A5}">
      <dsp:nvSpPr>
        <dsp:cNvPr id="0" name=""/>
        <dsp:cNvSpPr/>
      </dsp:nvSpPr>
      <dsp:spPr>
        <a:xfrm>
          <a:off x="4783049" y="4836362"/>
          <a:ext cx="1180700" cy="118125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3">
                <a:hueOff val="-3429781"/>
                <a:satOff val="20869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-3429781"/>
                <a:satOff val="20869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-3429781"/>
                <a:satOff val="20869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86687-3302-456E-85B9-4DF0EB14E6C7}">
      <dsp:nvSpPr>
        <dsp:cNvPr id="0" name=""/>
        <dsp:cNvSpPr/>
      </dsp:nvSpPr>
      <dsp:spPr>
        <a:xfrm>
          <a:off x="4988769" y="5244357"/>
          <a:ext cx="766939" cy="383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Deducciones comprobadas</a:t>
          </a:r>
        </a:p>
      </dsp:txBody>
      <dsp:txXfrm>
        <a:off x="4988769" y="5244357"/>
        <a:ext cx="766939" cy="3833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4EB38-81B3-404A-956B-E3D088ADF9EC}">
      <dsp:nvSpPr>
        <dsp:cNvPr id="0" name=""/>
        <dsp:cNvSpPr/>
      </dsp:nvSpPr>
      <dsp:spPr>
        <a:xfrm>
          <a:off x="5072352" y="2367252"/>
          <a:ext cx="1799644" cy="17996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/>
            <a:t>Expulsión</a:t>
          </a:r>
        </a:p>
      </dsp:txBody>
      <dsp:txXfrm>
        <a:off x="5335904" y="2630804"/>
        <a:ext cx="1272540" cy="1272540"/>
      </dsp:txXfrm>
    </dsp:sp>
    <dsp:sp modelId="{3B709F0E-E125-4B24-95A7-B42B88F82B3A}">
      <dsp:nvSpPr>
        <dsp:cNvPr id="0" name=""/>
        <dsp:cNvSpPr/>
      </dsp:nvSpPr>
      <dsp:spPr>
        <a:xfrm rot="16200000">
          <a:off x="5700685" y="2082203"/>
          <a:ext cx="542978" cy="27120"/>
        </a:xfrm>
        <a:custGeom>
          <a:avLst/>
          <a:gdLst/>
          <a:ahLst/>
          <a:cxnLst/>
          <a:rect l="0" t="0" r="0" b="0"/>
          <a:pathLst>
            <a:path>
              <a:moveTo>
                <a:pt x="0" y="13560"/>
              </a:moveTo>
              <a:lnTo>
                <a:pt x="542978" y="1356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58600" y="2082189"/>
        <a:ext cx="27148" cy="27148"/>
      </dsp:txXfrm>
    </dsp:sp>
    <dsp:sp modelId="{2D0C4771-FD16-41FE-A2D5-4717D9D95BB1}">
      <dsp:nvSpPr>
        <dsp:cNvPr id="0" name=""/>
        <dsp:cNvSpPr/>
      </dsp:nvSpPr>
      <dsp:spPr>
        <a:xfrm>
          <a:off x="5072352" y="24629"/>
          <a:ext cx="1799644" cy="17996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Omitir 3 o más PP</a:t>
          </a:r>
        </a:p>
      </dsp:txBody>
      <dsp:txXfrm>
        <a:off x="5335904" y="288181"/>
        <a:ext cx="1272540" cy="1272540"/>
      </dsp:txXfrm>
    </dsp:sp>
    <dsp:sp modelId="{8E19AB79-A0BB-44FB-8AC9-1B0F9ADC75D0}">
      <dsp:nvSpPr>
        <dsp:cNvPr id="0" name=""/>
        <dsp:cNvSpPr/>
      </dsp:nvSpPr>
      <dsp:spPr>
        <a:xfrm>
          <a:off x="6871997" y="3253514"/>
          <a:ext cx="542978" cy="27120"/>
        </a:xfrm>
        <a:custGeom>
          <a:avLst/>
          <a:gdLst/>
          <a:ahLst/>
          <a:cxnLst/>
          <a:rect l="0" t="0" r="0" b="0"/>
          <a:pathLst>
            <a:path>
              <a:moveTo>
                <a:pt x="0" y="13560"/>
              </a:moveTo>
              <a:lnTo>
                <a:pt x="542978" y="1356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7129911" y="3253500"/>
        <a:ext cx="27148" cy="27148"/>
      </dsp:txXfrm>
    </dsp:sp>
    <dsp:sp modelId="{578E7F25-7F96-40F8-BE18-2B6012B9CE07}">
      <dsp:nvSpPr>
        <dsp:cNvPr id="0" name=""/>
        <dsp:cNvSpPr/>
      </dsp:nvSpPr>
      <dsp:spPr>
        <a:xfrm>
          <a:off x="7414975" y="2367252"/>
          <a:ext cx="1799644" cy="1799644"/>
        </a:xfrm>
        <a:prstGeom prst="ellipse">
          <a:avLst/>
        </a:prstGeom>
        <a:solidFill>
          <a:schemeClr val="accent4">
            <a:hueOff val="-329805"/>
            <a:satOff val="-1897"/>
            <a:lumOff val="-15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No presentar  DA</a:t>
          </a:r>
        </a:p>
      </dsp:txBody>
      <dsp:txXfrm>
        <a:off x="7678527" y="2630804"/>
        <a:ext cx="1272540" cy="1272540"/>
      </dsp:txXfrm>
    </dsp:sp>
    <dsp:sp modelId="{367E6295-68F9-4E1F-91D5-3CA311741AB4}">
      <dsp:nvSpPr>
        <dsp:cNvPr id="0" name=""/>
        <dsp:cNvSpPr/>
      </dsp:nvSpPr>
      <dsp:spPr>
        <a:xfrm rot="5400000">
          <a:off x="5700685" y="4424826"/>
          <a:ext cx="542978" cy="27120"/>
        </a:xfrm>
        <a:custGeom>
          <a:avLst/>
          <a:gdLst/>
          <a:ahLst/>
          <a:cxnLst/>
          <a:rect l="0" t="0" r="0" b="0"/>
          <a:pathLst>
            <a:path>
              <a:moveTo>
                <a:pt x="0" y="13560"/>
              </a:moveTo>
              <a:lnTo>
                <a:pt x="542978" y="1356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5958600" y="4424811"/>
        <a:ext cx="27148" cy="27148"/>
      </dsp:txXfrm>
    </dsp:sp>
    <dsp:sp modelId="{D3184F36-8E6F-4F72-BA70-10BB2EF25F88}">
      <dsp:nvSpPr>
        <dsp:cNvPr id="0" name=""/>
        <dsp:cNvSpPr/>
      </dsp:nvSpPr>
      <dsp:spPr>
        <a:xfrm>
          <a:off x="5072352" y="4709875"/>
          <a:ext cx="1799644" cy="1799644"/>
        </a:xfrm>
        <a:prstGeom prst="ellipse">
          <a:avLst/>
        </a:prstGeom>
        <a:solidFill>
          <a:schemeClr val="accent4">
            <a:hueOff val="-659609"/>
            <a:satOff val="-3793"/>
            <a:lumOff val="-300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Superar sus ingresos más de $3’500,000.00</a:t>
          </a:r>
        </a:p>
      </dsp:txBody>
      <dsp:txXfrm>
        <a:off x="5335904" y="4973427"/>
        <a:ext cx="1272540" cy="1272540"/>
      </dsp:txXfrm>
    </dsp:sp>
    <dsp:sp modelId="{6D444464-643E-44CA-8C80-FFC0EF35BB19}">
      <dsp:nvSpPr>
        <dsp:cNvPr id="0" name=""/>
        <dsp:cNvSpPr/>
      </dsp:nvSpPr>
      <dsp:spPr>
        <a:xfrm rot="10800000">
          <a:off x="4529374" y="3253514"/>
          <a:ext cx="542978" cy="27120"/>
        </a:xfrm>
        <a:custGeom>
          <a:avLst/>
          <a:gdLst/>
          <a:ahLst/>
          <a:cxnLst/>
          <a:rect l="0" t="0" r="0" b="0"/>
          <a:pathLst>
            <a:path>
              <a:moveTo>
                <a:pt x="0" y="13560"/>
              </a:moveTo>
              <a:lnTo>
                <a:pt x="542978" y="1356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 rot="10800000">
        <a:off x="4787289" y="3253500"/>
        <a:ext cx="27148" cy="27148"/>
      </dsp:txXfrm>
    </dsp:sp>
    <dsp:sp modelId="{2165274B-D722-419D-AE08-C5F85C6EBCEA}">
      <dsp:nvSpPr>
        <dsp:cNvPr id="0" name=""/>
        <dsp:cNvSpPr/>
      </dsp:nvSpPr>
      <dsp:spPr>
        <a:xfrm>
          <a:off x="2729729" y="2367252"/>
          <a:ext cx="1799644" cy="1799644"/>
        </a:xfrm>
        <a:prstGeom prst="ellipse">
          <a:avLst/>
        </a:prstGeom>
        <a:solidFill>
          <a:schemeClr val="accent4">
            <a:hueOff val="-989414"/>
            <a:satOff val="-5690"/>
            <a:lumOff val="-451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365 días sin expedir CFDIS ni presentar declaraciones</a:t>
          </a:r>
        </a:p>
      </dsp:txBody>
      <dsp:txXfrm>
        <a:off x="2993281" y="2630804"/>
        <a:ext cx="1272540" cy="127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0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742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358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65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023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383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44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952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85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55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4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6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084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204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65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79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40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7A76F92-91B8-4226-944D-708680460684}" type="datetimeFigureOut">
              <a:rPr lang="es-MX" smtClean="0"/>
              <a:t>22/11/2021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F4C14E-8061-4570-96FF-98A6626B41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14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1E6DCC2-41A1-453B-8F44-03DE41AF0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0674" y="2449285"/>
            <a:ext cx="10345782" cy="3964578"/>
          </a:xfrm>
        </p:spPr>
        <p:txBody>
          <a:bodyPr>
            <a:noAutofit/>
          </a:bodyPr>
          <a:lstStyle/>
          <a:p>
            <a:r>
              <a:rPr lang="es-MX" sz="4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Régimen Simplificado de Confianza</a:t>
            </a:r>
          </a:p>
          <a:p>
            <a:r>
              <a:rPr lang="es-MX" sz="4800" dirty="0"/>
              <a:t>(RESICO)</a:t>
            </a:r>
          </a:p>
          <a:p>
            <a:r>
              <a:rPr lang="es-MX" sz="4800" dirty="0"/>
              <a:t>Personas físicas y morales</a:t>
            </a:r>
          </a:p>
          <a:p>
            <a:endParaRPr lang="es-MX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endParaRPr lang="es-MX" sz="4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55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7AC9BE5-D231-4897-A033-FFB7B26A0C6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985764"/>
              </p:ext>
            </p:extLst>
          </p:nvPr>
        </p:nvGraphicFramePr>
        <p:xfrm>
          <a:off x="165463" y="148046"/>
          <a:ext cx="11843657" cy="647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18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6DD0437E-9721-4D82-B8E0-F4E9D7D5C7D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94433493"/>
              </p:ext>
            </p:extLst>
          </p:nvPr>
        </p:nvGraphicFramePr>
        <p:xfrm>
          <a:off x="914400" y="391887"/>
          <a:ext cx="10363200" cy="601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94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D624E7E3-2061-41E9-BF15-202461DEDB5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96984240"/>
              </p:ext>
            </p:extLst>
          </p:nvPr>
        </p:nvGraphicFramePr>
        <p:xfrm>
          <a:off x="180975" y="161925"/>
          <a:ext cx="11944350" cy="6534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570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22BE71A1-49A0-4D2B-B9C0-94DDEDF304A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94489311"/>
              </p:ext>
            </p:extLst>
          </p:nvPr>
        </p:nvGraphicFramePr>
        <p:xfrm>
          <a:off x="-1114698" y="258944"/>
          <a:ext cx="13245737" cy="63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13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B37D1B90-DCB4-4E8B-AB19-70C91EB9A7D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11246045"/>
              </p:ext>
            </p:extLst>
          </p:nvPr>
        </p:nvGraphicFramePr>
        <p:xfrm>
          <a:off x="-1578745" y="170895"/>
          <a:ext cx="15349490" cy="6516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334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22A6654-B3C6-467F-9329-B488BCFCD9A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5341947"/>
              </p:ext>
            </p:extLst>
          </p:nvPr>
        </p:nvGraphicFramePr>
        <p:xfrm>
          <a:off x="-1420427" y="142043"/>
          <a:ext cx="14230736" cy="6450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459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39AD0E61-CDA8-4B58-880D-7CB79466D7E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2415546"/>
              </p:ext>
            </p:extLst>
          </p:nvPr>
        </p:nvGraphicFramePr>
        <p:xfrm>
          <a:off x="213063" y="603683"/>
          <a:ext cx="11904955" cy="572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569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73E0978-22F1-48FE-87CA-66631A34C465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62468401"/>
              </p:ext>
            </p:extLst>
          </p:nvPr>
        </p:nvGraphicFramePr>
        <p:xfrm>
          <a:off x="914400" y="594804"/>
          <a:ext cx="10363200" cy="554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78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6B6EBFDE-E3C0-4C6A-8B8D-05743171C0F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7586328"/>
              </p:ext>
            </p:extLst>
          </p:nvPr>
        </p:nvGraphicFramePr>
        <p:xfrm>
          <a:off x="840377" y="746760"/>
          <a:ext cx="10511246" cy="5364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02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4CDA9926-EC5E-4479-ACF2-229780C0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152" y="2508277"/>
            <a:ext cx="10364451" cy="1596177"/>
          </a:xfrm>
        </p:spPr>
        <p:txBody>
          <a:bodyPr/>
          <a:lstStyle/>
          <a:p>
            <a:r>
              <a:rPr lang="es-MX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127295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C4B58349-83EB-4183-A75E-5B9A5E5A4E0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3486229"/>
              </p:ext>
            </p:extLst>
          </p:nvPr>
        </p:nvGraphicFramePr>
        <p:xfrm>
          <a:off x="914400" y="1201783"/>
          <a:ext cx="10363200" cy="4589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56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22BE71A1-49A0-4D2B-B9C0-94DDEDF304A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7083092"/>
              </p:ext>
            </p:extLst>
          </p:nvPr>
        </p:nvGraphicFramePr>
        <p:xfrm>
          <a:off x="914400" y="631476"/>
          <a:ext cx="10363200" cy="559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98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4CDA9926-EC5E-4479-ACF2-229780C0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Tabla mensual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5F68064-6ABB-4464-80BA-DD641087A8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48834426"/>
              </p:ext>
            </p:extLst>
          </p:nvPr>
        </p:nvGraphicFramePr>
        <p:xfrm>
          <a:off x="2560320" y="2464526"/>
          <a:ext cx="7071360" cy="334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509">
                  <a:extLst>
                    <a:ext uri="{9D8B030D-6E8A-4147-A177-3AD203B41FA5}">
                      <a16:colId xmlns:a16="http://schemas.microsoft.com/office/drawing/2014/main" val="2201913919"/>
                    </a:ext>
                  </a:extLst>
                </a:gridCol>
                <a:gridCol w="2185851">
                  <a:extLst>
                    <a:ext uri="{9D8B030D-6E8A-4147-A177-3AD203B41FA5}">
                      <a16:colId xmlns:a16="http://schemas.microsoft.com/office/drawing/2014/main" val="4216657334"/>
                    </a:ext>
                  </a:extLst>
                </a:gridCol>
              </a:tblGrid>
              <a:tr h="103632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de los ingresos amparados por comprobantes fiscales efectivamente cobrados, sin impuesto al valor agregado (pesos mensuales)</a:t>
                      </a:r>
                      <a:endParaRPr lang="es-MX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Tasa aplicable</a:t>
                      </a:r>
                      <a:endParaRPr lang="es-MX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535681259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110"/>
                        </a:lnSpc>
                        <a:spcAft>
                          <a:spcPts val="505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25,000.00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1.00%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608642955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37260" indent="182880" algn="l">
                        <a:lnSpc>
                          <a:spcPts val="1110"/>
                        </a:lnSpc>
                        <a:spcAft>
                          <a:spcPts val="505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50,000.00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1.10%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112894008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37260" indent="182880" algn="l">
                        <a:lnSpc>
                          <a:spcPts val="1110"/>
                        </a:lnSpc>
                        <a:spcAft>
                          <a:spcPts val="505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83,333.33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1.50%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8958386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37260" indent="182880" algn="l">
                        <a:lnSpc>
                          <a:spcPts val="1110"/>
                        </a:lnSpc>
                        <a:spcAft>
                          <a:spcPts val="505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208,333.33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2.00%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3933669694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37260" indent="182880" algn="l">
                        <a:lnSpc>
                          <a:spcPts val="1110"/>
                        </a:lnSpc>
                        <a:spcAft>
                          <a:spcPts val="505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3,500,000.00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2.50%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35943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21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4CDA9926-EC5E-4479-ACF2-229780C0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Tabla anual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5F68064-6ABB-4464-80BA-DD641087A81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0593375"/>
              </p:ext>
            </p:extLst>
          </p:nvPr>
        </p:nvGraphicFramePr>
        <p:xfrm>
          <a:off x="2560320" y="2281646"/>
          <a:ext cx="7071360" cy="334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509">
                  <a:extLst>
                    <a:ext uri="{9D8B030D-6E8A-4147-A177-3AD203B41FA5}">
                      <a16:colId xmlns:a16="http://schemas.microsoft.com/office/drawing/2014/main" val="2201913919"/>
                    </a:ext>
                  </a:extLst>
                </a:gridCol>
                <a:gridCol w="2185851">
                  <a:extLst>
                    <a:ext uri="{9D8B030D-6E8A-4147-A177-3AD203B41FA5}">
                      <a16:colId xmlns:a16="http://schemas.microsoft.com/office/drawing/2014/main" val="4216657334"/>
                    </a:ext>
                  </a:extLst>
                </a:gridCol>
              </a:tblGrid>
              <a:tr h="103632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Monto de los ingresos amparados por comprobantes fiscales efectivamente cobrados, sin impuesto al valor agregado (pesos mensuales)</a:t>
                      </a:r>
                      <a:endParaRPr lang="es-MX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110"/>
                        </a:lnSpc>
                        <a:spcAft>
                          <a:spcPts val="505"/>
                        </a:spcAft>
                      </a:pPr>
                      <a:r>
                        <a:rPr lang="es-MX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Tasa aplicable</a:t>
                      </a:r>
                      <a:endParaRPr lang="es-MX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1535681259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080"/>
                        </a:lnSpc>
                        <a:spcAft>
                          <a:spcPts val="440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300,000.00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4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1.00%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608642955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080"/>
                        </a:lnSpc>
                        <a:spcAft>
                          <a:spcPts val="440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600,000.00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4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1.10%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112894008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080"/>
                        </a:lnSpc>
                        <a:spcAft>
                          <a:spcPts val="440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1,000,000.00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40"/>
                        </a:spcAft>
                      </a:pPr>
                      <a:r>
                        <a:rPr lang="es-MX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1.50%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8958386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080"/>
                        </a:lnSpc>
                        <a:spcAft>
                          <a:spcPts val="440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2,500,000.00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4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2.00%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3933669694"/>
                  </a:ext>
                </a:extLst>
              </a:tr>
              <a:tr h="450306">
                <a:tc>
                  <a:txBody>
                    <a:bodyPr/>
                    <a:lstStyle/>
                    <a:p>
                      <a:pPr marL="941705" indent="182880" algn="l">
                        <a:lnSpc>
                          <a:spcPts val="1080"/>
                        </a:lnSpc>
                        <a:spcAft>
                          <a:spcPts val="440"/>
                        </a:spcAft>
                        <a:tabLst>
                          <a:tab pos="1623060" algn="l"/>
                        </a:tabLs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Hasta	3,500,000.00</a:t>
                      </a:r>
                    </a:p>
                  </a:txBody>
                  <a:tcPr marL="45720" marR="45720" marT="0" marB="0" anchor="ctr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4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2.50%</a:t>
                      </a:r>
                    </a:p>
                  </a:txBody>
                  <a:tcPr marL="45720" marR="45720" marT="0" marB="0" anchor="ctr"/>
                </a:tc>
                <a:extLst>
                  <a:ext uri="{0D108BD9-81ED-4DB2-BD59-A6C34878D82A}">
                    <a16:rowId xmlns:a16="http://schemas.microsoft.com/office/drawing/2014/main" val="235943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4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E853F136-7E2D-4844-96B6-CA9D0AA6D8E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376605"/>
              </p:ext>
            </p:extLst>
          </p:nvPr>
        </p:nvGraphicFramePr>
        <p:xfrm>
          <a:off x="914400" y="862149"/>
          <a:ext cx="9744891" cy="530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798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7F7781AA-6C3D-4D4E-93F6-6885203B649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5464866"/>
              </p:ext>
            </p:extLst>
          </p:nvPr>
        </p:nvGraphicFramePr>
        <p:xfrm>
          <a:off x="-200298" y="0"/>
          <a:ext cx="1273193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68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14556843-9348-4D27-ABE2-E1F012EC317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1758841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64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489C47CA-CF91-448B-AB6A-03D8B8C4CA84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37752796"/>
              </p:ext>
            </p:extLst>
          </p:nvPr>
        </p:nvGraphicFramePr>
        <p:xfrm>
          <a:off x="0" y="141514"/>
          <a:ext cx="12035246" cy="6574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7872936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524</TotalTime>
  <Words>642</Words>
  <Application>Microsoft Office PowerPoint</Application>
  <PresentationFormat>Panorámica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Tw Cen MT</vt:lpstr>
      <vt:lpstr>Gota</vt:lpstr>
      <vt:lpstr>Presentación de PowerPoint</vt:lpstr>
      <vt:lpstr>Presentación de PowerPoint</vt:lpstr>
      <vt:lpstr>Presentación de PowerPoint</vt:lpstr>
      <vt:lpstr>Tabla mensual</vt:lpstr>
      <vt:lpstr>Tabla anual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Rotter Zarraga</dc:creator>
  <cp:lastModifiedBy>Rotter Zarraga</cp:lastModifiedBy>
  <cp:revision>17</cp:revision>
  <dcterms:created xsi:type="dcterms:W3CDTF">2021-09-21T04:19:08Z</dcterms:created>
  <dcterms:modified xsi:type="dcterms:W3CDTF">2021-11-23T01:36:56Z</dcterms:modified>
</cp:coreProperties>
</file>