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71"/>
  </p:notesMasterIdLst>
  <p:sldIdLst>
    <p:sldId id="256" r:id="rId2"/>
    <p:sldId id="258" r:id="rId3"/>
    <p:sldId id="308" r:id="rId4"/>
    <p:sldId id="259" r:id="rId5"/>
    <p:sldId id="260" r:id="rId6"/>
    <p:sldId id="261" r:id="rId7"/>
    <p:sldId id="309" r:id="rId8"/>
    <p:sldId id="262" r:id="rId9"/>
    <p:sldId id="310" r:id="rId10"/>
    <p:sldId id="303" r:id="rId11"/>
    <p:sldId id="304" r:id="rId12"/>
    <p:sldId id="264" r:id="rId13"/>
    <p:sldId id="305" r:id="rId14"/>
    <p:sldId id="265" r:id="rId15"/>
    <p:sldId id="266" r:id="rId16"/>
    <p:sldId id="306" r:id="rId17"/>
    <p:sldId id="301" r:id="rId18"/>
    <p:sldId id="302" r:id="rId19"/>
    <p:sldId id="267" r:id="rId20"/>
    <p:sldId id="268" r:id="rId21"/>
    <p:sldId id="307"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7" r:id="rId40"/>
    <p:sldId id="288" r:id="rId41"/>
    <p:sldId id="289" r:id="rId42"/>
    <p:sldId id="290" r:id="rId43"/>
    <p:sldId id="321" r:id="rId44"/>
    <p:sldId id="322" r:id="rId45"/>
    <p:sldId id="323" r:id="rId46"/>
    <p:sldId id="324" r:id="rId47"/>
    <p:sldId id="320" r:id="rId48"/>
    <p:sldId id="291" r:id="rId49"/>
    <p:sldId id="292" r:id="rId50"/>
    <p:sldId id="293" r:id="rId51"/>
    <p:sldId id="294" r:id="rId52"/>
    <p:sldId id="295" r:id="rId53"/>
    <p:sldId id="311" r:id="rId54"/>
    <p:sldId id="312" r:id="rId55"/>
    <p:sldId id="313" r:id="rId56"/>
    <p:sldId id="314" r:id="rId57"/>
    <p:sldId id="315" r:id="rId58"/>
    <p:sldId id="316" r:id="rId59"/>
    <p:sldId id="317" r:id="rId60"/>
    <p:sldId id="318" r:id="rId61"/>
    <p:sldId id="319" r:id="rId62"/>
    <p:sldId id="296" r:id="rId63"/>
    <p:sldId id="297" r:id="rId64"/>
    <p:sldId id="298" r:id="rId65"/>
    <p:sldId id="325" r:id="rId66"/>
    <p:sldId id="326" r:id="rId67"/>
    <p:sldId id="327" r:id="rId68"/>
    <p:sldId id="299" r:id="rId69"/>
    <p:sldId id="300" r:id="rId70"/>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08779-CB93-4043-99EA-1A915B64427A}" type="datetimeFigureOut">
              <a:rPr lang="es-MX" smtClean="0"/>
              <a:t>19/05/2021</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45AFE-CB28-4A41-B4C5-61F6055C47A5}" type="slidenum">
              <a:rPr lang="es-MX" smtClean="0"/>
              <a:t>‹Nº›</a:t>
            </a:fld>
            <a:endParaRPr lang="es-MX"/>
          </a:p>
        </p:txBody>
      </p:sp>
    </p:spTree>
    <p:extLst>
      <p:ext uri="{BB962C8B-B14F-4D97-AF65-F5344CB8AC3E}">
        <p14:creationId xmlns:p14="http://schemas.microsoft.com/office/powerpoint/2010/main" val="2969775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3E039C6-8CCD-40D4-B9A2-E129663E1C7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xmlns="" id="{C220840D-0C3F-4B55-80B7-80F30F9323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xmlns="" id="{AF50597F-5195-4BE3-A264-B673F348AD63}"/>
              </a:ext>
            </a:extLst>
          </p:cNvPr>
          <p:cNvSpPr>
            <a:spLocks noGrp="1"/>
          </p:cNvSpPr>
          <p:nvPr>
            <p:ph type="dt" sz="half" idx="10"/>
          </p:nvPr>
        </p:nvSpPr>
        <p:spPr/>
        <p:txBody>
          <a:bodyPr/>
          <a:lstStyle/>
          <a:p>
            <a:fld id="{19D49CAF-A6FE-4B9A-812F-C6D0F66D9C18}" type="datetime1">
              <a:rPr lang="es-MX" smtClean="0"/>
              <a:t>19/05/2021</a:t>
            </a:fld>
            <a:endParaRPr lang="es-MX"/>
          </a:p>
        </p:txBody>
      </p:sp>
      <p:sp>
        <p:nvSpPr>
          <p:cNvPr id="5" name="Marcador de pie de página 4">
            <a:extLst>
              <a:ext uri="{FF2B5EF4-FFF2-40B4-BE49-F238E27FC236}">
                <a16:creationId xmlns:a16="http://schemas.microsoft.com/office/drawing/2014/main" xmlns="" id="{425D5030-4837-4C39-9C71-5E126CFF07D6}"/>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E7315F38-3EE6-462C-8B39-6998CB294859}"/>
              </a:ext>
            </a:extLst>
          </p:cNvPr>
          <p:cNvSpPr>
            <a:spLocks noGrp="1"/>
          </p:cNvSpPr>
          <p:nvPr>
            <p:ph type="sldNum" sz="quarter" idx="12"/>
          </p:nvPr>
        </p:nvSpPr>
        <p:spPr/>
        <p:txBody>
          <a:bodyPr/>
          <a:lstStyle/>
          <a:p>
            <a:fld id="{F7291331-2950-4C95-8C39-40C0F7EC237E}" type="slidenum">
              <a:rPr lang="es-MX" smtClean="0"/>
              <a:t>‹Nº›</a:t>
            </a:fld>
            <a:endParaRPr lang="es-MX"/>
          </a:p>
        </p:txBody>
      </p:sp>
      <p:pic>
        <p:nvPicPr>
          <p:cNvPr id="8" name="Imagen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51" y="0"/>
            <a:ext cx="2206249" cy="775984"/>
          </a:xfrm>
          <a:prstGeom prst="rect">
            <a:avLst/>
          </a:prstGeom>
        </p:spPr>
      </p:pic>
    </p:spTree>
    <p:extLst>
      <p:ext uri="{BB962C8B-B14F-4D97-AF65-F5344CB8AC3E}">
        <p14:creationId xmlns:p14="http://schemas.microsoft.com/office/powerpoint/2010/main" val="3879338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41D51DE-3C5B-4540-A26E-C5CF6EFD39C6}"/>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xmlns="" id="{9097A093-C3F3-4E6B-921B-69DEF685697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xmlns="" id="{7CDC1B06-2BF7-4B3B-AA9B-619E97371FF6}"/>
              </a:ext>
            </a:extLst>
          </p:cNvPr>
          <p:cNvSpPr>
            <a:spLocks noGrp="1"/>
          </p:cNvSpPr>
          <p:nvPr>
            <p:ph type="dt" sz="half" idx="10"/>
          </p:nvPr>
        </p:nvSpPr>
        <p:spPr/>
        <p:txBody>
          <a:bodyPr/>
          <a:lstStyle/>
          <a:p>
            <a:fld id="{23137C4F-EE71-4F0E-AB08-961B4ECBF9F7}" type="datetime1">
              <a:rPr lang="es-MX" smtClean="0"/>
              <a:t>19/05/2021</a:t>
            </a:fld>
            <a:endParaRPr lang="es-MX"/>
          </a:p>
        </p:txBody>
      </p:sp>
      <p:sp>
        <p:nvSpPr>
          <p:cNvPr id="5" name="Marcador de pie de página 4">
            <a:extLst>
              <a:ext uri="{FF2B5EF4-FFF2-40B4-BE49-F238E27FC236}">
                <a16:creationId xmlns:a16="http://schemas.microsoft.com/office/drawing/2014/main" xmlns="" id="{3E4B2485-CB16-4EBE-98CC-082E19F7B54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B37EBC81-00B4-4CE1-A542-70BD96BACE50}"/>
              </a:ext>
            </a:extLst>
          </p:cNvPr>
          <p:cNvSpPr>
            <a:spLocks noGrp="1"/>
          </p:cNvSpPr>
          <p:nvPr>
            <p:ph type="sldNum" sz="quarter" idx="12"/>
          </p:nvPr>
        </p:nvSpPr>
        <p:spPr/>
        <p:txBody>
          <a:bodyPr/>
          <a:lstStyle/>
          <a:p>
            <a:fld id="{F7291331-2950-4C95-8C39-40C0F7EC237E}" type="slidenum">
              <a:rPr lang="es-MX" smtClean="0"/>
              <a:t>‹Nº›</a:t>
            </a:fld>
            <a:endParaRPr lang="es-MX"/>
          </a:p>
        </p:txBody>
      </p:sp>
    </p:spTree>
    <p:extLst>
      <p:ext uri="{BB962C8B-B14F-4D97-AF65-F5344CB8AC3E}">
        <p14:creationId xmlns:p14="http://schemas.microsoft.com/office/powerpoint/2010/main" val="3245165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824A06D6-4487-4298-9175-CC3275D66A4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xmlns="" id="{81631E0C-B965-4EA0-BDE7-C4B81AF8833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xmlns="" id="{DC8987CC-2058-4EC7-930A-4D280EFBC4B1}"/>
              </a:ext>
            </a:extLst>
          </p:cNvPr>
          <p:cNvSpPr>
            <a:spLocks noGrp="1"/>
          </p:cNvSpPr>
          <p:nvPr>
            <p:ph type="dt" sz="half" idx="10"/>
          </p:nvPr>
        </p:nvSpPr>
        <p:spPr/>
        <p:txBody>
          <a:bodyPr/>
          <a:lstStyle/>
          <a:p>
            <a:fld id="{15B9E249-2538-43D2-80AA-C1BD0CF5BBC7}" type="datetime1">
              <a:rPr lang="es-MX" smtClean="0"/>
              <a:t>19/05/2021</a:t>
            </a:fld>
            <a:endParaRPr lang="es-MX"/>
          </a:p>
        </p:txBody>
      </p:sp>
      <p:sp>
        <p:nvSpPr>
          <p:cNvPr id="5" name="Marcador de pie de página 4">
            <a:extLst>
              <a:ext uri="{FF2B5EF4-FFF2-40B4-BE49-F238E27FC236}">
                <a16:creationId xmlns:a16="http://schemas.microsoft.com/office/drawing/2014/main" xmlns="" id="{DD9691BE-4933-4DFB-873E-9702507DA8D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0A688E10-D6BE-40D1-8BC6-633691DB23C6}"/>
              </a:ext>
            </a:extLst>
          </p:cNvPr>
          <p:cNvSpPr>
            <a:spLocks noGrp="1"/>
          </p:cNvSpPr>
          <p:nvPr>
            <p:ph type="sldNum" sz="quarter" idx="12"/>
          </p:nvPr>
        </p:nvSpPr>
        <p:spPr/>
        <p:txBody>
          <a:bodyPr/>
          <a:lstStyle/>
          <a:p>
            <a:fld id="{F7291331-2950-4C95-8C39-40C0F7EC237E}" type="slidenum">
              <a:rPr lang="es-MX" smtClean="0"/>
              <a:t>‹Nº›</a:t>
            </a:fld>
            <a:endParaRPr lang="es-MX"/>
          </a:p>
        </p:txBody>
      </p:sp>
    </p:spTree>
    <p:extLst>
      <p:ext uri="{BB962C8B-B14F-4D97-AF65-F5344CB8AC3E}">
        <p14:creationId xmlns:p14="http://schemas.microsoft.com/office/powerpoint/2010/main" val="4027787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8C90FB9-8CB9-4250-99E8-0F244239FC4A}"/>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xmlns="" id="{29A2A09E-153B-453C-9C49-A97847E8F6E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xmlns="" id="{597F8E37-C338-492C-A49E-3095A4AB038E}"/>
              </a:ext>
            </a:extLst>
          </p:cNvPr>
          <p:cNvSpPr>
            <a:spLocks noGrp="1"/>
          </p:cNvSpPr>
          <p:nvPr>
            <p:ph type="dt" sz="half" idx="10"/>
          </p:nvPr>
        </p:nvSpPr>
        <p:spPr/>
        <p:txBody>
          <a:bodyPr/>
          <a:lstStyle/>
          <a:p>
            <a:fld id="{385191BE-CC51-4499-9441-D80B896EAF16}" type="datetime1">
              <a:rPr lang="es-MX" smtClean="0"/>
              <a:t>19/05/2021</a:t>
            </a:fld>
            <a:endParaRPr lang="es-MX"/>
          </a:p>
        </p:txBody>
      </p:sp>
      <p:sp>
        <p:nvSpPr>
          <p:cNvPr id="5" name="Marcador de pie de página 4">
            <a:extLst>
              <a:ext uri="{FF2B5EF4-FFF2-40B4-BE49-F238E27FC236}">
                <a16:creationId xmlns:a16="http://schemas.microsoft.com/office/drawing/2014/main" xmlns="" id="{5FF7795E-A2A6-458D-B634-13C0C30AC9ED}"/>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1A252BAC-F1BC-4BEF-B284-B5D83A05B339}"/>
              </a:ext>
            </a:extLst>
          </p:cNvPr>
          <p:cNvSpPr>
            <a:spLocks noGrp="1"/>
          </p:cNvSpPr>
          <p:nvPr>
            <p:ph type="sldNum" sz="quarter" idx="12"/>
          </p:nvPr>
        </p:nvSpPr>
        <p:spPr/>
        <p:txBody>
          <a:bodyPr/>
          <a:lstStyle/>
          <a:p>
            <a:fld id="{F7291331-2950-4C95-8C39-40C0F7EC237E}" type="slidenum">
              <a:rPr lang="es-MX" smtClean="0"/>
              <a:t>‹Nº›</a:t>
            </a:fld>
            <a:endParaRPr lang="es-MX"/>
          </a:p>
        </p:txBody>
      </p:sp>
    </p:spTree>
    <p:extLst>
      <p:ext uri="{BB962C8B-B14F-4D97-AF65-F5344CB8AC3E}">
        <p14:creationId xmlns:p14="http://schemas.microsoft.com/office/powerpoint/2010/main" val="143127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0FB3C6A-4022-4E3F-9DB1-25B0519DF7A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xmlns="" id="{3ECF553F-A3CE-4E26-BBCD-BDEA271292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708F1446-F53B-47BC-A159-DCD3DEE9A2CC}"/>
              </a:ext>
            </a:extLst>
          </p:cNvPr>
          <p:cNvSpPr>
            <a:spLocks noGrp="1"/>
          </p:cNvSpPr>
          <p:nvPr>
            <p:ph type="dt" sz="half" idx="10"/>
          </p:nvPr>
        </p:nvSpPr>
        <p:spPr/>
        <p:txBody>
          <a:bodyPr/>
          <a:lstStyle/>
          <a:p>
            <a:fld id="{799FF0B1-21CE-4AD9-A898-ED926EDE8778}" type="datetime1">
              <a:rPr lang="es-MX" smtClean="0"/>
              <a:t>19/05/2021</a:t>
            </a:fld>
            <a:endParaRPr lang="es-MX"/>
          </a:p>
        </p:txBody>
      </p:sp>
      <p:sp>
        <p:nvSpPr>
          <p:cNvPr id="5" name="Marcador de pie de página 4">
            <a:extLst>
              <a:ext uri="{FF2B5EF4-FFF2-40B4-BE49-F238E27FC236}">
                <a16:creationId xmlns:a16="http://schemas.microsoft.com/office/drawing/2014/main" xmlns="" id="{63F35846-F830-4AD6-9508-198276C0BE5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82A21029-70E5-4E74-AA9D-35E5A194B509}"/>
              </a:ext>
            </a:extLst>
          </p:cNvPr>
          <p:cNvSpPr>
            <a:spLocks noGrp="1"/>
          </p:cNvSpPr>
          <p:nvPr>
            <p:ph type="sldNum" sz="quarter" idx="12"/>
          </p:nvPr>
        </p:nvSpPr>
        <p:spPr/>
        <p:txBody>
          <a:bodyPr/>
          <a:lstStyle/>
          <a:p>
            <a:fld id="{F7291331-2950-4C95-8C39-40C0F7EC237E}" type="slidenum">
              <a:rPr lang="es-MX" smtClean="0"/>
              <a:t>‹Nº›</a:t>
            </a:fld>
            <a:endParaRPr lang="es-MX"/>
          </a:p>
        </p:txBody>
      </p:sp>
    </p:spTree>
    <p:extLst>
      <p:ext uri="{BB962C8B-B14F-4D97-AF65-F5344CB8AC3E}">
        <p14:creationId xmlns:p14="http://schemas.microsoft.com/office/powerpoint/2010/main" val="2956233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2E11C2C-1C92-48E8-9DB7-C342C5BC5794}"/>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xmlns="" id="{0167CC56-6886-43F1-8F90-88221A2A8B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xmlns="" id="{DB58ED00-70F7-4578-89EE-3662147EAD9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xmlns="" id="{81B8A912-7C77-40E3-A09F-21F73DB56B9D}"/>
              </a:ext>
            </a:extLst>
          </p:cNvPr>
          <p:cNvSpPr>
            <a:spLocks noGrp="1"/>
          </p:cNvSpPr>
          <p:nvPr>
            <p:ph type="dt" sz="half" idx="10"/>
          </p:nvPr>
        </p:nvSpPr>
        <p:spPr/>
        <p:txBody>
          <a:bodyPr/>
          <a:lstStyle/>
          <a:p>
            <a:fld id="{D09AB3E6-5C02-4B55-A6E9-42C699872CC0}" type="datetime1">
              <a:rPr lang="es-MX" smtClean="0"/>
              <a:t>19/05/2021</a:t>
            </a:fld>
            <a:endParaRPr lang="es-MX"/>
          </a:p>
        </p:txBody>
      </p:sp>
      <p:sp>
        <p:nvSpPr>
          <p:cNvPr id="6" name="Marcador de pie de página 5">
            <a:extLst>
              <a:ext uri="{FF2B5EF4-FFF2-40B4-BE49-F238E27FC236}">
                <a16:creationId xmlns:a16="http://schemas.microsoft.com/office/drawing/2014/main" xmlns="" id="{FE6988F8-8A80-4260-9563-7A69DCB85974}"/>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xmlns="" id="{3768239F-4661-4121-B0DE-D33AB81BD6FB}"/>
              </a:ext>
            </a:extLst>
          </p:cNvPr>
          <p:cNvSpPr>
            <a:spLocks noGrp="1"/>
          </p:cNvSpPr>
          <p:nvPr>
            <p:ph type="sldNum" sz="quarter" idx="12"/>
          </p:nvPr>
        </p:nvSpPr>
        <p:spPr/>
        <p:txBody>
          <a:bodyPr/>
          <a:lstStyle/>
          <a:p>
            <a:fld id="{F7291331-2950-4C95-8C39-40C0F7EC237E}" type="slidenum">
              <a:rPr lang="es-MX" smtClean="0"/>
              <a:t>‹Nº›</a:t>
            </a:fld>
            <a:endParaRPr lang="es-MX"/>
          </a:p>
        </p:txBody>
      </p:sp>
    </p:spTree>
    <p:extLst>
      <p:ext uri="{BB962C8B-B14F-4D97-AF65-F5344CB8AC3E}">
        <p14:creationId xmlns:p14="http://schemas.microsoft.com/office/powerpoint/2010/main" val="1145352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79BE90B-41C9-43EB-BE7B-2F89F4A19B3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xmlns="" id="{58B1BEBE-F87D-4552-8933-A072B8C276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1ED40C05-14B8-4FC5-A642-5BAF4396E75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xmlns="" id="{9192C9EB-EEF8-42D0-8AEE-275A70C57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C84A191B-5440-4DB1-9751-D94B147FEF4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xmlns="" id="{811B2541-B33C-4520-9D0A-DEE7A0A378E6}"/>
              </a:ext>
            </a:extLst>
          </p:cNvPr>
          <p:cNvSpPr>
            <a:spLocks noGrp="1"/>
          </p:cNvSpPr>
          <p:nvPr>
            <p:ph type="dt" sz="half" idx="10"/>
          </p:nvPr>
        </p:nvSpPr>
        <p:spPr/>
        <p:txBody>
          <a:bodyPr/>
          <a:lstStyle/>
          <a:p>
            <a:fld id="{54AF6D6A-BDC7-426D-8048-ED454C6344A8}" type="datetime1">
              <a:rPr lang="es-MX" smtClean="0"/>
              <a:t>19/05/2021</a:t>
            </a:fld>
            <a:endParaRPr lang="es-MX"/>
          </a:p>
        </p:txBody>
      </p:sp>
      <p:sp>
        <p:nvSpPr>
          <p:cNvPr id="8" name="Marcador de pie de página 7">
            <a:extLst>
              <a:ext uri="{FF2B5EF4-FFF2-40B4-BE49-F238E27FC236}">
                <a16:creationId xmlns:a16="http://schemas.microsoft.com/office/drawing/2014/main" xmlns="" id="{8155C3DE-619B-4F9A-9ACC-F3A887DD35D9}"/>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xmlns="" id="{0016C11C-8CC7-42DB-80CA-68FDF9FC4CF9}"/>
              </a:ext>
            </a:extLst>
          </p:cNvPr>
          <p:cNvSpPr>
            <a:spLocks noGrp="1"/>
          </p:cNvSpPr>
          <p:nvPr>
            <p:ph type="sldNum" sz="quarter" idx="12"/>
          </p:nvPr>
        </p:nvSpPr>
        <p:spPr/>
        <p:txBody>
          <a:bodyPr/>
          <a:lstStyle/>
          <a:p>
            <a:fld id="{F7291331-2950-4C95-8C39-40C0F7EC237E}" type="slidenum">
              <a:rPr lang="es-MX" smtClean="0"/>
              <a:t>‹Nº›</a:t>
            </a:fld>
            <a:endParaRPr lang="es-MX"/>
          </a:p>
        </p:txBody>
      </p:sp>
    </p:spTree>
    <p:extLst>
      <p:ext uri="{BB962C8B-B14F-4D97-AF65-F5344CB8AC3E}">
        <p14:creationId xmlns:p14="http://schemas.microsoft.com/office/powerpoint/2010/main" val="1513449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4835E41-C7E3-4D22-B583-25A0891BF7FC}"/>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xmlns="" id="{0E1D3A6B-1FA7-4876-A0D4-69F3412B8F74}"/>
              </a:ext>
            </a:extLst>
          </p:cNvPr>
          <p:cNvSpPr>
            <a:spLocks noGrp="1"/>
          </p:cNvSpPr>
          <p:nvPr>
            <p:ph type="dt" sz="half" idx="10"/>
          </p:nvPr>
        </p:nvSpPr>
        <p:spPr/>
        <p:txBody>
          <a:bodyPr/>
          <a:lstStyle/>
          <a:p>
            <a:fld id="{7FA3DDEC-2860-4480-A788-A93E7F099ACE}" type="datetime1">
              <a:rPr lang="es-MX" smtClean="0"/>
              <a:t>19/05/2021</a:t>
            </a:fld>
            <a:endParaRPr lang="es-MX"/>
          </a:p>
        </p:txBody>
      </p:sp>
      <p:sp>
        <p:nvSpPr>
          <p:cNvPr id="4" name="Marcador de pie de página 3">
            <a:extLst>
              <a:ext uri="{FF2B5EF4-FFF2-40B4-BE49-F238E27FC236}">
                <a16:creationId xmlns:a16="http://schemas.microsoft.com/office/drawing/2014/main" xmlns="" id="{32F5D0EF-10CA-44D6-BC8C-6965D8D95599}"/>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xmlns="" id="{26C5ADF5-2539-42A6-8113-601AEA03AA61}"/>
              </a:ext>
            </a:extLst>
          </p:cNvPr>
          <p:cNvSpPr>
            <a:spLocks noGrp="1"/>
          </p:cNvSpPr>
          <p:nvPr>
            <p:ph type="sldNum" sz="quarter" idx="12"/>
          </p:nvPr>
        </p:nvSpPr>
        <p:spPr/>
        <p:txBody>
          <a:bodyPr/>
          <a:lstStyle/>
          <a:p>
            <a:fld id="{F7291331-2950-4C95-8C39-40C0F7EC237E}" type="slidenum">
              <a:rPr lang="es-MX" smtClean="0"/>
              <a:t>‹Nº›</a:t>
            </a:fld>
            <a:endParaRPr lang="es-MX"/>
          </a:p>
        </p:txBody>
      </p:sp>
    </p:spTree>
    <p:extLst>
      <p:ext uri="{BB962C8B-B14F-4D97-AF65-F5344CB8AC3E}">
        <p14:creationId xmlns:p14="http://schemas.microsoft.com/office/powerpoint/2010/main" val="2537342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D00436DC-E8DA-46D8-A0FE-EA8E46294B10}"/>
              </a:ext>
            </a:extLst>
          </p:cNvPr>
          <p:cNvSpPr>
            <a:spLocks noGrp="1"/>
          </p:cNvSpPr>
          <p:nvPr>
            <p:ph type="dt" sz="half" idx="10"/>
          </p:nvPr>
        </p:nvSpPr>
        <p:spPr/>
        <p:txBody>
          <a:bodyPr/>
          <a:lstStyle/>
          <a:p>
            <a:fld id="{0FFA12FC-C1FB-446E-BA75-CBC992C3A026}" type="datetime1">
              <a:rPr lang="es-MX" smtClean="0"/>
              <a:t>19/05/2021</a:t>
            </a:fld>
            <a:endParaRPr lang="es-MX"/>
          </a:p>
        </p:txBody>
      </p:sp>
      <p:sp>
        <p:nvSpPr>
          <p:cNvPr id="3" name="Marcador de pie de página 2">
            <a:extLst>
              <a:ext uri="{FF2B5EF4-FFF2-40B4-BE49-F238E27FC236}">
                <a16:creationId xmlns:a16="http://schemas.microsoft.com/office/drawing/2014/main" xmlns="" id="{6A915589-9416-4F53-A645-63D036A5A419}"/>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xmlns="" id="{4AAE66EC-DCB4-445E-8F77-C627A71DD50F}"/>
              </a:ext>
            </a:extLst>
          </p:cNvPr>
          <p:cNvSpPr>
            <a:spLocks noGrp="1"/>
          </p:cNvSpPr>
          <p:nvPr>
            <p:ph type="sldNum" sz="quarter" idx="12"/>
          </p:nvPr>
        </p:nvSpPr>
        <p:spPr/>
        <p:txBody>
          <a:bodyPr/>
          <a:lstStyle/>
          <a:p>
            <a:fld id="{F7291331-2950-4C95-8C39-40C0F7EC237E}" type="slidenum">
              <a:rPr lang="es-MX" smtClean="0"/>
              <a:t>‹Nº›</a:t>
            </a:fld>
            <a:endParaRPr lang="es-MX"/>
          </a:p>
        </p:txBody>
      </p:sp>
    </p:spTree>
    <p:extLst>
      <p:ext uri="{BB962C8B-B14F-4D97-AF65-F5344CB8AC3E}">
        <p14:creationId xmlns:p14="http://schemas.microsoft.com/office/powerpoint/2010/main" val="3461852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734891D-151B-49F2-BAC2-3A8321D89EC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xmlns="" id="{C706494A-98E7-41E5-963F-5FD6DF4782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xmlns="" id="{3C3D6B11-0E58-4F10-A8E5-902DD355FC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AD428C9B-090F-4346-995D-59DF48C25779}"/>
              </a:ext>
            </a:extLst>
          </p:cNvPr>
          <p:cNvSpPr>
            <a:spLocks noGrp="1"/>
          </p:cNvSpPr>
          <p:nvPr>
            <p:ph type="dt" sz="half" idx="10"/>
          </p:nvPr>
        </p:nvSpPr>
        <p:spPr/>
        <p:txBody>
          <a:bodyPr/>
          <a:lstStyle/>
          <a:p>
            <a:fld id="{23648CA1-A4A9-40E1-A339-80CBDE9010CA}" type="datetime1">
              <a:rPr lang="es-MX" smtClean="0"/>
              <a:t>19/05/2021</a:t>
            </a:fld>
            <a:endParaRPr lang="es-MX"/>
          </a:p>
        </p:txBody>
      </p:sp>
      <p:sp>
        <p:nvSpPr>
          <p:cNvPr id="6" name="Marcador de pie de página 5">
            <a:extLst>
              <a:ext uri="{FF2B5EF4-FFF2-40B4-BE49-F238E27FC236}">
                <a16:creationId xmlns:a16="http://schemas.microsoft.com/office/drawing/2014/main" xmlns="" id="{BEDB9BED-AB6A-4B2B-B08A-180F6BFD9CD4}"/>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xmlns="" id="{DD5C4CDE-376B-4934-A32C-962A0CAA2772}"/>
              </a:ext>
            </a:extLst>
          </p:cNvPr>
          <p:cNvSpPr>
            <a:spLocks noGrp="1"/>
          </p:cNvSpPr>
          <p:nvPr>
            <p:ph type="sldNum" sz="quarter" idx="12"/>
          </p:nvPr>
        </p:nvSpPr>
        <p:spPr/>
        <p:txBody>
          <a:bodyPr/>
          <a:lstStyle/>
          <a:p>
            <a:fld id="{F7291331-2950-4C95-8C39-40C0F7EC237E}" type="slidenum">
              <a:rPr lang="es-MX" smtClean="0"/>
              <a:t>‹Nº›</a:t>
            </a:fld>
            <a:endParaRPr lang="es-MX"/>
          </a:p>
        </p:txBody>
      </p:sp>
    </p:spTree>
    <p:extLst>
      <p:ext uri="{BB962C8B-B14F-4D97-AF65-F5344CB8AC3E}">
        <p14:creationId xmlns:p14="http://schemas.microsoft.com/office/powerpoint/2010/main" val="2780867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BB27789-B35C-415F-8B0B-3036C410F72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xmlns="" id="{C8280985-7B28-4F12-83AD-9943CF6B1C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xmlns="" id="{E44D3816-1FE1-4B6E-9E73-510A21D73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D774F324-309D-485E-B308-50D5A92AE0BB}"/>
              </a:ext>
            </a:extLst>
          </p:cNvPr>
          <p:cNvSpPr>
            <a:spLocks noGrp="1"/>
          </p:cNvSpPr>
          <p:nvPr>
            <p:ph type="dt" sz="half" idx="10"/>
          </p:nvPr>
        </p:nvSpPr>
        <p:spPr/>
        <p:txBody>
          <a:bodyPr/>
          <a:lstStyle/>
          <a:p>
            <a:fld id="{B5CD494F-DF97-4B6E-9AB4-9F01F5B23DE7}" type="datetime1">
              <a:rPr lang="es-MX" smtClean="0"/>
              <a:t>19/05/2021</a:t>
            </a:fld>
            <a:endParaRPr lang="es-MX"/>
          </a:p>
        </p:txBody>
      </p:sp>
      <p:sp>
        <p:nvSpPr>
          <p:cNvPr id="6" name="Marcador de pie de página 5">
            <a:extLst>
              <a:ext uri="{FF2B5EF4-FFF2-40B4-BE49-F238E27FC236}">
                <a16:creationId xmlns:a16="http://schemas.microsoft.com/office/drawing/2014/main" xmlns="" id="{10DB8198-9F01-438C-A474-1EC1889867A4}"/>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xmlns="" id="{113A0478-D5AB-48AE-AE83-90D5379A535C}"/>
              </a:ext>
            </a:extLst>
          </p:cNvPr>
          <p:cNvSpPr>
            <a:spLocks noGrp="1"/>
          </p:cNvSpPr>
          <p:nvPr>
            <p:ph type="sldNum" sz="quarter" idx="12"/>
          </p:nvPr>
        </p:nvSpPr>
        <p:spPr/>
        <p:txBody>
          <a:bodyPr/>
          <a:lstStyle/>
          <a:p>
            <a:fld id="{F7291331-2950-4C95-8C39-40C0F7EC237E}" type="slidenum">
              <a:rPr lang="es-MX" smtClean="0"/>
              <a:t>‹Nº›</a:t>
            </a:fld>
            <a:endParaRPr lang="es-MX"/>
          </a:p>
        </p:txBody>
      </p:sp>
    </p:spTree>
    <p:extLst>
      <p:ext uri="{BB962C8B-B14F-4D97-AF65-F5344CB8AC3E}">
        <p14:creationId xmlns:p14="http://schemas.microsoft.com/office/powerpoint/2010/main" val="3071170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F9D893BF-6156-47A4-9A73-9410D6A58A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xmlns="" id="{B3C993E4-09BD-44C4-A0D3-F67E93E3F0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xmlns="" id="{549A2451-F545-4014-9772-8A794566CE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61EE53-6C61-497F-A009-62B3D392B83C}" type="datetime1">
              <a:rPr lang="es-MX" smtClean="0"/>
              <a:t>19/05/2021</a:t>
            </a:fld>
            <a:endParaRPr lang="es-MX"/>
          </a:p>
        </p:txBody>
      </p:sp>
      <p:sp>
        <p:nvSpPr>
          <p:cNvPr id="5" name="Marcador de pie de página 4">
            <a:extLst>
              <a:ext uri="{FF2B5EF4-FFF2-40B4-BE49-F238E27FC236}">
                <a16:creationId xmlns:a16="http://schemas.microsoft.com/office/drawing/2014/main" xmlns="" id="{25F173F1-0DFF-4B30-9DDD-49C7D8292A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xmlns="" id="{6E60637C-5474-427E-B24F-48E7B3FE58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291331-2950-4C95-8C39-40C0F7EC237E}" type="slidenum">
              <a:rPr lang="es-MX" smtClean="0"/>
              <a:t>‹Nº›</a:t>
            </a:fld>
            <a:endParaRPr lang="es-MX"/>
          </a:p>
        </p:txBody>
      </p:sp>
    </p:spTree>
    <p:extLst>
      <p:ext uri="{BB962C8B-B14F-4D97-AF65-F5344CB8AC3E}">
        <p14:creationId xmlns:p14="http://schemas.microsoft.com/office/powerpoint/2010/main" val="1528838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a:bodyPr>
          <a:lstStyle/>
          <a:p>
            <a:r>
              <a:rPr lang="es-MX" sz="5400" b="1" dirty="0">
                <a:latin typeface="Arial" panose="020B0604020202020204" pitchFamily="34" charset="0"/>
                <a:cs typeface="Arial" panose="020B0604020202020204" pitchFamily="34" charset="0"/>
              </a:rPr>
              <a:t>DECLARACIÓN</a:t>
            </a:r>
          </a:p>
          <a:p>
            <a:r>
              <a:rPr lang="es-MX" sz="5400" b="1" dirty="0">
                <a:latin typeface="Arial" panose="020B0604020202020204" pitchFamily="34" charset="0"/>
                <a:cs typeface="Arial" panose="020B0604020202020204" pitchFamily="34" charset="0"/>
              </a:rPr>
              <a:t>PATRIMONIAL Y DE</a:t>
            </a:r>
          </a:p>
          <a:p>
            <a:r>
              <a:rPr lang="es-MX" sz="5400" b="1" dirty="0">
                <a:latin typeface="Arial" panose="020B0604020202020204" pitchFamily="34" charset="0"/>
                <a:cs typeface="Arial" panose="020B0604020202020204" pitchFamily="34" charset="0"/>
              </a:rPr>
              <a:t>INTERESES DE</a:t>
            </a:r>
          </a:p>
          <a:p>
            <a:r>
              <a:rPr lang="es-MX" sz="5400" b="1" dirty="0" smtClean="0">
                <a:latin typeface="Arial" panose="020B0604020202020204" pitchFamily="34" charset="0"/>
                <a:cs typeface="Arial" panose="020B0604020202020204" pitchFamily="34" charset="0"/>
              </a:rPr>
              <a:t>SERVIDORES PÚBLICOS</a:t>
            </a:r>
            <a:endParaRPr lang="es-MX" sz="5400" b="1" dirty="0">
              <a:latin typeface="Arial" panose="020B0604020202020204" pitchFamily="34" charset="0"/>
              <a:cs typeface="Arial" panose="020B0604020202020204" pitchFamily="34" charset="0"/>
            </a:endParaRPr>
          </a:p>
          <a:p>
            <a:endParaRPr lang="es-MX" sz="3600" b="1" dirty="0">
              <a:latin typeface="Arial" panose="020B0604020202020204" pitchFamily="34" charset="0"/>
              <a:cs typeface="Arial" panose="020B0604020202020204" pitchFamily="34" charset="0"/>
            </a:endParaRPr>
          </a:p>
          <a:p>
            <a:pPr algn="l"/>
            <a:r>
              <a:rPr lang="es-MX" sz="3500" b="1" dirty="0">
                <a:latin typeface="Arial" panose="020B0604020202020204" pitchFamily="34" charset="0"/>
                <a:cs typeface="Arial" panose="020B0604020202020204" pitchFamily="34" charset="0"/>
              </a:rPr>
              <a:t>C.P.C. y M.I. Oscar Castillo García</a:t>
            </a:r>
          </a:p>
        </p:txBody>
      </p:sp>
      <p:sp>
        <p:nvSpPr>
          <p:cNvPr id="2" name="Marcador de número de diapositiva 1">
            <a:extLst>
              <a:ext uri="{FF2B5EF4-FFF2-40B4-BE49-F238E27FC236}">
                <a16:creationId xmlns:a16="http://schemas.microsoft.com/office/drawing/2014/main" xmlns="" id="{4E9EA3F7-5313-4375-94C2-3431DDBAD698}"/>
              </a:ext>
            </a:extLst>
          </p:cNvPr>
          <p:cNvSpPr>
            <a:spLocks noGrp="1"/>
          </p:cNvSpPr>
          <p:nvPr>
            <p:ph type="sldNum" sz="quarter" idx="12"/>
          </p:nvPr>
        </p:nvSpPr>
        <p:spPr/>
        <p:txBody>
          <a:bodyPr/>
          <a:lstStyle/>
          <a:p>
            <a:fld id="{F7291331-2950-4C95-8C39-40C0F7EC237E}" type="slidenum">
              <a:rPr lang="es-MX" smtClean="0"/>
              <a:t>1</a:t>
            </a:fld>
            <a:endParaRPr lang="es-MX"/>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2275" y="4792087"/>
            <a:ext cx="5833884" cy="1929388"/>
          </a:xfrm>
          <a:prstGeom prst="rect">
            <a:avLst/>
          </a:prstGeom>
        </p:spPr>
      </p:pic>
    </p:spTree>
    <p:extLst>
      <p:ext uri="{BB962C8B-B14F-4D97-AF65-F5344CB8AC3E}">
        <p14:creationId xmlns:p14="http://schemas.microsoft.com/office/powerpoint/2010/main" val="757310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r>
              <a:rPr lang="es-MX" sz="1800" b="0" i="0" u="none" strike="noStrike" baseline="0" dirty="0">
                <a:solidFill>
                  <a:srgbClr val="000000"/>
                </a:solidFill>
                <a:latin typeface="Arial" panose="020B0604020202020204" pitchFamily="34" charset="0"/>
              </a:rPr>
              <a:t> </a:t>
            </a:r>
          </a:p>
          <a:p>
            <a:endParaRPr lang="es-MX" sz="2800" b="1" i="0" u="none" strike="noStrike" baseline="0" dirty="0">
              <a:solidFill>
                <a:srgbClr val="000000"/>
              </a:solidFill>
              <a:latin typeface="Arial" panose="020B0604020202020204" pitchFamily="34" charset="0"/>
            </a:endParaRPr>
          </a:p>
          <a:p>
            <a:endParaRPr lang="es-MX" sz="2800" b="1" dirty="0">
              <a:solidFill>
                <a:srgbClr val="000000"/>
              </a:solidFill>
              <a:latin typeface="Arial" panose="020B0604020202020204" pitchFamily="34" charset="0"/>
            </a:endParaRPr>
          </a:p>
          <a:p>
            <a:r>
              <a:rPr lang="es-MX" sz="2800" b="1" i="0" u="none" strike="noStrike" baseline="0" dirty="0">
                <a:solidFill>
                  <a:srgbClr val="000000"/>
                </a:solidFill>
                <a:latin typeface="Arial" panose="020B0604020202020204" pitchFamily="34" charset="0"/>
              </a:rPr>
              <a:t>III. Autoridad substanciadora: </a:t>
            </a:r>
            <a:r>
              <a:rPr lang="es-MX" sz="2800" b="0" i="0" u="none" strike="noStrike" baseline="0" dirty="0">
                <a:solidFill>
                  <a:srgbClr val="000000"/>
                </a:solidFill>
                <a:latin typeface="Arial" panose="020B0604020202020204" pitchFamily="34" charset="0"/>
              </a:rPr>
              <a:t>La autoridad en las Secretarías, los Órganos internos de control, la Auditoría Superior y sus homólogas en las entidades federativas, así como las unidades de responsabilidades de las Empresas productivas del Estado que, en el ámbito de su competencia, dirigen y conducen el procedimiento de responsabilidades administrativas desde la admisión del Informe de presunta responsabilidad administrativa y hasta la conclusión de la audiencia inicial. La función de la Autoridad substanciadora, en ningún caso podrá ser ejercida por una Autoridad investigadora; </a:t>
            </a:r>
          </a:p>
          <a:p>
            <a:endParaRPr lang="es-MX" sz="2800" b="0" i="0" u="none" strike="noStrike" baseline="0" dirty="0">
              <a:solidFill>
                <a:srgbClr val="000000"/>
              </a:solidFill>
              <a:latin typeface="Arial" panose="020B0604020202020204" pitchFamily="34" charset="0"/>
            </a:endParaRPr>
          </a:p>
        </p:txBody>
      </p:sp>
      <p:sp>
        <p:nvSpPr>
          <p:cNvPr id="2" name="Marcador de número de diapositiva 1">
            <a:extLst>
              <a:ext uri="{FF2B5EF4-FFF2-40B4-BE49-F238E27FC236}">
                <a16:creationId xmlns:a16="http://schemas.microsoft.com/office/drawing/2014/main" xmlns="" id="{4EFF40D8-F09A-49FB-AB62-46045F344987}"/>
              </a:ext>
            </a:extLst>
          </p:cNvPr>
          <p:cNvSpPr>
            <a:spLocks noGrp="1"/>
          </p:cNvSpPr>
          <p:nvPr>
            <p:ph type="sldNum" sz="quarter" idx="12"/>
          </p:nvPr>
        </p:nvSpPr>
        <p:spPr/>
        <p:txBody>
          <a:bodyPr/>
          <a:lstStyle/>
          <a:p>
            <a:fld id="{F7291331-2950-4C95-8C39-40C0F7EC237E}" type="slidenum">
              <a:rPr lang="es-MX" smtClean="0"/>
              <a:t>10</a:t>
            </a:fld>
            <a:endParaRPr lang="es-MX"/>
          </a:p>
        </p:txBody>
      </p:sp>
    </p:spTree>
    <p:extLst>
      <p:ext uri="{BB962C8B-B14F-4D97-AF65-F5344CB8AC3E}">
        <p14:creationId xmlns:p14="http://schemas.microsoft.com/office/powerpoint/2010/main" val="3104110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r>
              <a:rPr lang="es-MX" sz="1800" b="0" i="0" u="none" strike="noStrike" baseline="0" dirty="0">
                <a:solidFill>
                  <a:srgbClr val="000000"/>
                </a:solidFill>
                <a:latin typeface="Arial" panose="020B0604020202020204" pitchFamily="34" charset="0"/>
              </a:rPr>
              <a:t> </a:t>
            </a:r>
          </a:p>
          <a:p>
            <a:endParaRPr lang="es-MX" sz="2800" b="0" i="0" u="none" strike="noStrike" baseline="0" dirty="0">
              <a:solidFill>
                <a:srgbClr val="000000"/>
              </a:solidFill>
              <a:latin typeface="Arial" panose="020B0604020202020204" pitchFamily="34" charset="0"/>
            </a:endParaRPr>
          </a:p>
          <a:p>
            <a:endParaRPr lang="es-MX" sz="2800" b="0" i="0" u="none" strike="noStrike" baseline="0" dirty="0">
              <a:solidFill>
                <a:srgbClr val="000000"/>
              </a:solidFill>
              <a:latin typeface="Arial" panose="020B0604020202020204" pitchFamily="34" charset="0"/>
            </a:endParaRPr>
          </a:p>
          <a:p>
            <a:r>
              <a:rPr lang="es-MX" sz="2800" b="1" i="0" u="none" strike="noStrike" baseline="0" dirty="0">
                <a:solidFill>
                  <a:srgbClr val="000000"/>
                </a:solidFill>
                <a:latin typeface="Arial" panose="020B0604020202020204" pitchFamily="34" charset="0"/>
              </a:rPr>
              <a:t>IV. Autoridad resolutora: </a:t>
            </a:r>
            <a:r>
              <a:rPr lang="es-MX" sz="2800" b="0" i="0" u="none" strike="noStrike" baseline="0" dirty="0">
                <a:solidFill>
                  <a:srgbClr val="000000"/>
                </a:solidFill>
                <a:latin typeface="Arial" panose="020B0604020202020204" pitchFamily="34" charset="0"/>
              </a:rPr>
              <a:t>Tratándose de Faltas administrativas no graves lo será la unidad de responsabilidades administrativas o el servidor público asignado en los Órganos internos de control. </a:t>
            </a:r>
          </a:p>
          <a:p>
            <a:endParaRPr lang="es-MX" sz="2800" dirty="0">
              <a:solidFill>
                <a:srgbClr val="000000"/>
              </a:solidFill>
              <a:latin typeface="Arial" panose="020B0604020202020204" pitchFamily="34" charset="0"/>
            </a:endParaRPr>
          </a:p>
          <a:p>
            <a:r>
              <a:rPr lang="es-MX" sz="2800" b="0" i="0" u="none" strike="noStrike" baseline="0" dirty="0">
                <a:solidFill>
                  <a:srgbClr val="000000"/>
                </a:solidFill>
                <a:latin typeface="Arial" panose="020B0604020202020204" pitchFamily="34" charset="0"/>
              </a:rPr>
              <a:t>Para las Faltas administrativas graves, así como para las Faltas de particulares, lo será el Tribunal competente; </a:t>
            </a:r>
            <a:endParaRPr lang="es-MX" sz="2800" b="1" dirty="0"/>
          </a:p>
        </p:txBody>
      </p:sp>
      <p:sp>
        <p:nvSpPr>
          <p:cNvPr id="2" name="Marcador de número de diapositiva 1">
            <a:extLst>
              <a:ext uri="{FF2B5EF4-FFF2-40B4-BE49-F238E27FC236}">
                <a16:creationId xmlns:a16="http://schemas.microsoft.com/office/drawing/2014/main" xmlns="" id="{C3351D16-55AB-40D8-ACBF-EF0C2DDE6408}"/>
              </a:ext>
            </a:extLst>
          </p:cNvPr>
          <p:cNvSpPr>
            <a:spLocks noGrp="1"/>
          </p:cNvSpPr>
          <p:nvPr>
            <p:ph type="sldNum" sz="quarter" idx="12"/>
          </p:nvPr>
        </p:nvSpPr>
        <p:spPr/>
        <p:txBody>
          <a:bodyPr/>
          <a:lstStyle/>
          <a:p>
            <a:fld id="{F7291331-2950-4C95-8C39-40C0F7EC237E}" type="slidenum">
              <a:rPr lang="es-MX" smtClean="0"/>
              <a:t>11</a:t>
            </a:fld>
            <a:endParaRPr lang="es-MX"/>
          </a:p>
        </p:txBody>
      </p:sp>
    </p:spTree>
    <p:extLst>
      <p:ext uri="{BB962C8B-B14F-4D97-AF65-F5344CB8AC3E}">
        <p14:creationId xmlns:p14="http://schemas.microsoft.com/office/powerpoint/2010/main" val="2107665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r>
              <a:rPr lang="es-MX" sz="3600" b="1" i="0" u="none" strike="noStrike" baseline="0" dirty="0">
                <a:solidFill>
                  <a:srgbClr val="000000"/>
                </a:solidFill>
                <a:latin typeface="Arial" panose="020B0604020202020204" pitchFamily="34" charset="0"/>
              </a:rPr>
              <a:t>VI. Conflicto de Interés: </a:t>
            </a:r>
            <a:r>
              <a:rPr lang="es-MX" sz="3600" b="0" i="0" u="none" strike="noStrike" baseline="0" dirty="0">
                <a:solidFill>
                  <a:srgbClr val="000000"/>
                </a:solidFill>
                <a:latin typeface="Arial" panose="020B0604020202020204" pitchFamily="34" charset="0"/>
              </a:rPr>
              <a:t>La posible afectación del desempeño imparcial y objetivo de las funciones de los Servidores Públicos en razón de intereses personales, familiares o de negocios;</a:t>
            </a:r>
          </a:p>
          <a:p>
            <a:r>
              <a:rPr lang="es-MX" sz="3600" b="0" i="0" u="none" strike="noStrike" baseline="0" dirty="0">
                <a:solidFill>
                  <a:srgbClr val="000000"/>
                </a:solidFill>
                <a:latin typeface="Arial" panose="020B0604020202020204" pitchFamily="34" charset="0"/>
              </a:rPr>
              <a:t> </a:t>
            </a:r>
          </a:p>
          <a:p>
            <a:r>
              <a:rPr lang="es-MX" sz="3600" b="1" dirty="0">
                <a:solidFill>
                  <a:srgbClr val="000000"/>
                </a:solidFill>
                <a:latin typeface="Arial" panose="020B0604020202020204" pitchFamily="34" charset="0"/>
              </a:rPr>
              <a:t>VII………….</a:t>
            </a:r>
            <a:endParaRPr lang="es-MX" sz="3600" b="1" i="0" u="none" strike="noStrike" baseline="0" dirty="0">
              <a:solidFill>
                <a:srgbClr val="000000"/>
              </a:solidFill>
              <a:latin typeface="Arial" panose="020B0604020202020204" pitchFamily="34" charset="0"/>
            </a:endParaRPr>
          </a:p>
          <a:p>
            <a:endParaRPr lang="es-MX" sz="3600" dirty="0">
              <a:solidFill>
                <a:srgbClr val="000000"/>
              </a:solidFill>
              <a:latin typeface="Arial" panose="020B0604020202020204" pitchFamily="34" charset="0"/>
            </a:endParaRPr>
          </a:p>
          <a:p>
            <a:r>
              <a:rPr lang="es-MX" sz="3600" b="1" i="0" u="none" strike="noStrike" baseline="0" dirty="0">
                <a:solidFill>
                  <a:srgbClr val="000000"/>
                </a:solidFill>
                <a:latin typeface="Arial" panose="020B0604020202020204" pitchFamily="34" charset="0"/>
              </a:rPr>
              <a:t>VIII. Declarante: </a:t>
            </a:r>
            <a:r>
              <a:rPr lang="es-MX" sz="3600" b="0" i="0" u="none" strike="noStrike" baseline="0" dirty="0">
                <a:solidFill>
                  <a:srgbClr val="000000"/>
                </a:solidFill>
                <a:latin typeface="Arial" panose="020B0604020202020204" pitchFamily="34" charset="0"/>
              </a:rPr>
              <a:t>El Servidor Público obligado a presentar declaración de situación patrimonial, de intereses y fiscal, en los términos de esta Ley;</a:t>
            </a:r>
          </a:p>
          <a:p>
            <a:endParaRPr lang="es-MX" sz="1800" b="0" i="0" u="none" strike="noStrike" baseline="0" dirty="0">
              <a:solidFill>
                <a:srgbClr val="000000"/>
              </a:solidFill>
              <a:latin typeface="Arial" panose="020B0604020202020204" pitchFamily="34" charset="0"/>
            </a:endParaRPr>
          </a:p>
        </p:txBody>
      </p:sp>
      <p:sp>
        <p:nvSpPr>
          <p:cNvPr id="2" name="Marcador de número de diapositiva 1">
            <a:extLst>
              <a:ext uri="{FF2B5EF4-FFF2-40B4-BE49-F238E27FC236}">
                <a16:creationId xmlns:a16="http://schemas.microsoft.com/office/drawing/2014/main" xmlns="" id="{D59060D5-43DB-4C35-A2A8-7BCA91BCB19B}"/>
              </a:ext>
            </a:extLst>
          </p:cNvPr>
          <p:cNvSpPr>
            <a:spLocks noGrp="1"/>
          </p:cNvSpPr>
          <p:nvPr>
            <p:ph type="sldNum" sz="quarter" idx="12"/>
          </p:nvPr>
        </p:nvSpPr>
        <p:spPr/>
        <p:txBody>
          <a:bodyPr/>
          <a:lstStyle/>
          <a:p>
            <a:fld id="{F7291331-2950-4C95-8C39-40C0F7EC237E}" type="slidenum">
              <a:rPr lang="es-MX" smtClean="0"/>
              <a:t>12</a:t>
            </a:fld>
            <a:endParaRPr lang="es-MX"/>
          </a:p>
        </p:txBody>
      </p:sp>
    </p:spTree>
    <p:extLst>
      <p:ext uri="{BB962C8B-B14F-4D97-AF65-F5344CB8AC3E}">
        <p14:creationId xmlns:p14="http://schemas.microsoft.com/office/powerpoint/2010/main" val="2666882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sz="1800" b="0" i="0" u="none" strike="noStrike" baseline="0" dirty="0">
              <a:solidFill>
                <a:srgbClr val="000000"/>
              </a:solidFill>
              <a:latin typeface="Arial" panose="020B0604020202020204" pitchFamily="34" charset="0"/>
            </a:endParaRPr>
          </a:p>
          <a:p>
            <a:r>
              <a:rPr lang="es-MX" sz="3600" b="1" i="0" u="none" strike="noStrike" baseline="0" dirty="0">
                <a:solidFill>
                  <a:srgbClr val="000000"/>
                </a:solidFill>
                <a:latin typeface="Arial" panose="020B0604020202020204" pitchFamily="34" charset="0"/>
              </a:rPr>
              <a:t>XV. Falta administrativa no grave: </a:t>
            </a:r>
            <a:r>
              <a:rPr lang="es-MX" sz="3600" b="0" i="0" u="none" strike="noStrike" baseline="0" dirty="0">
                <a:solidFill>
                  <a:srgbClr val="000000"/>
                </a:solidFill>
                <a:latin typeface="Arial" panose="020B0604020202020204" pitchFamily="34" charset="0"/>
              </a:rPr>
              <a:t>Las faltas administrativas de los Servidores Públicos en los términos de la presente Ley, cuya sanción corresponde a las Secretarías y a los Órganos internos de control;</a:t>
            </a:r>
          </a:p>
          <a:p>
            <a:r>
              <a:rPr lang="es-MX" sz="3600" b="0" i="0" u="none" strike="noStrike" baseline="0" dirty="0">
                <a:solidFill>
                  <a:srgbClr val="000000"/>
                </a:solidFill>
                <a:latin typeface="Arial" panose="020B0604020202020204" pitchFamily="34" charset="0"/>
              </a:rPr>
              <a:t> </a:t>
            </a:r>
          </a:p>
          <a:p>
            <a:r>
              <a:rPr lang="es-MX" sz="3600" b="1" i="0" u="none" strike="noStrike" baseline="0" dirty="0">
                <a:solidFill>
                  <a:srgbClr val="000000"/>
                </a:solidFill>
                <a:latin typeface="Arial" panose="020B0604020202020204" pitchFamily="34" charset="0"/>
              </a:rPr>
              <a:t>XVI. Falta administrativa grave: </a:t>
            </a:r>
            <a:r>
              <a:rPr lang="es-MX" sz="3600" b="0" i="0" u="none" strike="noStrike" baseline="0" dirty="0">
                <a:solidFill>
                  <a:srgbClr val="000000"/>
                </a:solidFill>
                <a:latin typeface="Arial" panose="020B0604020202020204" pitchFamily="34" charset="0"/>
              </a:rPr>
              <a:t>Las faltas administrativas de los Servidores Públicos catalogadas como graves en los términos de la presente Ley, cuya sanción corresponde al Tribunal Federal de Justicia Administrativa y sus homólogos en las entidades federativas;  </a:t>
            </a:r>
          </a:p>
        </p:txBody>
      </p:sp>
      <p:sp>
        <p:nvSpPr>
          <p:cNvPr id="2" name="Marcador de número de diapositiva 1">
            <a:extLst>
              <a:ext uri="{FF2B5EF4-FFF2-40B4-BE49-F238E27FC236}">
                <a16:creationId xmlns:a16="http://schemas.microsoft.com/office/drawing/2014/main" xmlns="" id="{4DD2B540-35B4-48B2-8895-7E084FFC0EBF}"/>
              </a:ext>
            </a:extLst>
          </p:cNvPr>
          <p:cNvSpPr>
            <a:spLocks noGrp="1"/>
          </p:cNvSpPr>
          <p:nvPr>
            <p:ph type="sldNum" sz="quarter" idx="12"/>
          </p:nvPr>
        </p:nvSpPr>
        <p:spPr/>
        <p:txBody>
          <a:bodyPr/>
          <a:lstStyle/>
          <a:p>
            <a:fld id="{F7291331-2950-4C95-8C39-40C0F7EC237E}" type="slidenum">
              <a:rPr lang="es-MX" smtClean="0"/>
              <a:t>13</a:t>
            </a:fld>
            <a:endParaRPr lang="es-MX"/>
          </a:p>
        </p:txBody>
      </p:sp>
    </p:spTree>
    <p:extLst>
      <p:ext uri="{BB962C8B-B14F-4D97-AF65-F5344CB8AC3E}">
        <p14:creationId xmlns:p14="http://schemas.microsoft.com/office/powerpoint/2010/main" val="476956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sz="1800" b="1" i="0" u="none" strike="noStrike" baseline="0" dirty="0">
              <a:solidFill>
                <a:srgbClr val="000000"/>
              </a:solidFill>
              <a:latin typeface="Arial" panose="020B0604020202020204" pitchFamily="34" charset="0"/>
            </a:endParaRPr>
          </a:p>
          <a:p>
            <a:r>
              <a:rPr lang="es-MX" sz="3600" b="1" i="0" u="none" strike="noStrike" baseline="0" dirty="0">
                <a:solidFill>
                  <a:srgbClr val="0070C0"/>
                </a:solidFill>
                <a:latin typeface="Arial" panose="020B0604020202020204" pitchFamily="34" charset="0"/>
              </a:rPr>
              <a:t>XXV. Servidores Públicos: </a:t>
            </a:r>
            <a:r>
              <a:rPr lang="es-MX" sz="3600" b="1" i="0" u="none" strike="noStrike" baseline="0" dirty="0">
                <a:solidFill>
                  <a:srgbClr val="7030A0"/>
                </a:solidFill>
                <a:latin typeface="Arial" panose="020B0604020202020204" pitchFamily="34" charset="0"/>
              </a:rPr>
              <a:t>Las personas que desempeñan un empleo, cargo o comisión en los entes públicos, en el ámbito federal y local, conforme a lo dispuesto en el artículo 108 </a:t>
            </a:r>
            <a:r>
              <a:rPr lang="es-MX" sz="3600" b="0" i="0" u="none" strike="noStrike" baseline="0" dirty="0">
                <a:solidFill>
                  <a:srgbClr val="000000"/>
                </a:solidFill>
                <a:latin typeface="Arial" panose="020B0604020202020204" pitchFamily="34" charset="0"/>
              </a:rPr>
              <a:t>de la Constitución Política de los Estados Unidos Mexicanos; </a:t>
            </a:r>
          </a:p>
          <a:p>
            <a:endParaRPr lang="es-MX" sz="3600" dirty="0">
              <a:solidFill>
                <a:srgbClr val="000000"/>
              </a:solidFill>
              <a:latin typeface="Arial" panose="020B0604020202020204" pitchFamily="34" charset="0"/>
            </a:endParaRPr>
          </a:p>
          <a:p>
            <a:endParaRPr lang="es-MX" sz="3600" dirty="0">
              <a:solidFill>
                <a:srgbClr val="000000"/>
              </a:solidFill>
              <a:latin typeface="Arial" panose="020B0604020202020204" pitchFamily="34" charset="0"/>
            </a:endParaRPr>
          </a:p>
          <a:p>
            <a:r>
              <a:rPr lang="es-MX" sz="3600" b="1" i="0" u="none" strike="noStrike" baseline="0" dirty="0">
                <a:solidFill>
                  <a:srgbClr val="000000"/>
                </a:solidFill>
                <a:latin typeface="Arial" panose="020B0604020202020204" pitchFamily="34" charset="0"/>
              </a:rPr>
              <a:t>Artículo 4. </a:t>
            </a:r>
            <a:r>
              <a:rPr lang="es-MX" sz="3600" b="0" i="0" u="none" strike="noStrike" baseline="0" dirty="0">
                <a:solidFill>
                  <a:srgbClr val="000000"/>
                </a:solidFill>
                <a:latin typeface="Arial" panose="020B0604020202020204" pitchFamily="34" charset="0"/>
              </a:rPr>
              <a:t>Son sujetos de esta Ley: </a:t>
            </a:r>
          </a:p>
          <a:p>
            <a:endParaRPr lang="es-MX" sz="3600" b="0" i="0" u="none" strike="noStrike" baseline="0" dirty="0">
              <a:solidFill>
                <a:srgbClr val="000000"/>
              </a:solidFill>
              <a:latin typeface="Arial" panose="020B0604020202020204" pitchFamily="34" charset="0"/>
            </a:endParaRPr>
          </a:p>
          <a:p>
            <a:r>
              <a:rPr lang="es-MX" sz="3600" b="1" i="0" u="none" strike="noStrike" baseline="0" dirty="0">
                <a:solidFill>
                  <a:srgbClr val="000000"/>
                </a:solidFill>
                <a:latin typeface="Arial" panose="020B0604020202020204" pitchFamily="34" charset="0"/>
              </a:rPr>
              <a:t>I. </a:t>
            </a:r>
            <a:r>
              <a:rPr lang="es-MX" sz="3600" b="0" i="0" u="none" strike="noStrike" baseline="0" dirty="0">
                <a:solidFill>
                  <a:srgbClr val="000000"/>
                </a:solidFill>
                <a:latin typeface="Arial" panose="020B0604020202020204" pitchFamily="34" charset="0"/>
              </a:rPr>
              <a:t>Los Servidores Públicos; </a:t>
            </a:r>
            <a:endParaRPr lang="es-MX" sz="3600" dirty="0"/>
          </a:p>
        </p:txBody>
      </p:sp>
      <p:sp>
        <p:nvSpPr>
          <p:cNvPr id="2" name="Marcador de número de diapositiva 1">
            <a:extLst>
              <a:ext uri="{FF2B5EF4-FFF2-40B4-BE49-F238E27FC236}">
                <a16:creationId xmlns:a16="http://schemas.microsoft.com/office/drawing/2014/main" xmlns="" id="{9D1D6288-84C9-42CD-A946-C4412D62AF35}"/>
              </a:ext>
            </a:extLst>
          </p:cNvPr>
          <p:cNvSpPr>
            <a:spLocks noGrp="1"/>
          </p:cNvSpPr>
          <p:nvPr>
            <p:ph type="sldNum" sz="quarter" idx="12"/>
          </p:nvPr>
        </p:nvSpPr>
        <p:spPr/>
        <p:txBody>
          <a:bodyPr/>
          <a:lstStyle/>
          <a:p>
            <a:fld id="{F7291331-2950-4C95-8C39-40C0F7EC237E}" type="slidenum">
              <a:rPr lang="es-MX" smtClean="0"/>
              <a:t>14</a:t>
            </a:fld>
            <a:endParaRPr lang="es-MX"/>
          </a:p>
        </p:txBody>
      </p:sp>
    </p:spTree>
    <p:extLst>
      <p:ext uri="{BB962C8B-B14F-4D97-AF65-F5344CB8AC3E}">
        <p14:creationId xmlns:p14="http://schemas.microsoft.com/office/powerpoint/2010/main" val="2922734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a:bodyPr>
          <a:lstStyle/>
          <a:p>
            <a:r>
              <a:rPr lang="es-MX" sz="4000" b="1" i="0" u="none" strike="noStrike" baseline="0" dirty="0">
                <a:solidFill>
                  <a:srgbClr val="000000"/>
                </a:solidFill>
                <a:latin typeface="Arial" panose="020B0604020202020204" pitchFamily="34" charset="0"/>
              </a:rPr>
              <a:t>Artículo 5. </a:t>
            </a:r>
            <a:r>
              <a:rPr lang="es-MX" sz="4000" b="1" i="0" u="none" strike="noStrike" baseline="0" dirty="0">
                <a:solidFill>
                  <a:srgbClr val="7030A0"/>
                </a:solidFill>
                <a:latin typeface="Arial" panose="020B0604020202020204" pitchFamily="34" charset="0"/>
              </a:rPr>
              <a:t>No se considerarán Servidores Públicos </a:t>
            </a:r>
            <a:r>
              <a:rPr lang="es-MX" sz="4000" b="0" i="0" u="none" strike="noStrike" baseline="0" dirty="0">
                <a:solidFill>
                  <a:srgbClr val="000000"/>
                </a:solidFill>
                <a:latin typeface="Arial" panose="020B0604020202020204" pitchFamily="34" charset="0"/>
              </a:rPr>
              <a:t>los consejeros independientes de los órganos de gobierno de las empresas productivas del Estado ni de los entes públicos en cuyas leyes de creación se prevea expresamente, sin perjuicio de las responsabilidades que establecen las leyes que los regulan.</a:t>
            </a:r>
          </a:p>
          <a:p>
            <a:r>
              <a:rPr lang="es-MX" sz="4000" b="0" i="0" u="none" strike="noStrike" baseline="0" dirty="0">
                <a:solidFill>
                  <a:srgbClr val="000000"/>
                </a:solidFill>
                <a:latin typeface="Arial" panose="020B0604020202020204" pitchFamily="34" charset="0"/>
              </a:rPr>
              <a:t> </a:t>
            </a:r>
          </a:p>
        </p:txBody>
      </p:sp>
      <p:sp>
        <p:nvSpPr>
          <p:cNvPr id="2" name="Marcador de número de diapositiva 1">
            <a:extLst>
              <a:ext uri="{FF2B5EF4-FFF2-40B4-BE49-F238E27FC236}">
                <a16:creationId xmlns:a16="http://schemas.microsoft.com/office/drawing/2014/main" xmlns="" id="{F05E9DD4-E918-45EC-9992-2F0CF93CD03A}"/>
              </a:ext>
            </a:extLst>
          </p:cNvPr>
          <p:cNvSpPr>
            <a:spLocks noGrp="1"/>
          </p:cNvSpPr>
          <p:nvPr>
            <p:ph type="sldNum" sz="quarter" idx="12"/>
          </p:nvPr>
        </p:nvSpPr>
        <p:spPr/>
        <p:txBody>
          <a:bodyPr/>
          <a:lstStyle/>
          <a:p>
            <a:fld id="{F7291331-2950-4C95-8C39-40C0F7EC237E}" type="slidenum">
              <a:rPr lang="es-MX" smtClean="0"/>
              <a:t>15</a:t>
            </a:fld>
            <a:endParaRPr lang="es-MX"/>
          </a:p>
        </p:txBody>
      </p:sp>
    </p:spTree>
    <p:extLst>
      <p:ext uri="{BB962C8B-B14F-4D97-AF65-F5344CB8AC3E}">
        <p14:creationId xmlns:p14="http://schemas.microsoft.com/office/powerpoint/2010/main" val="1548443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a:bodyPr>
          <a:lstStyle/>
          <a:p>
            <a:r>
              <a:rPr lang="es-MX" sz="3200" b="1" i="0" u="none" strike="noStrike" baseline="0" dirty="0">
                <a:solidFill>
                  <a:srgbClr val="7030A0"/>
                </a:solidFill>
                <a:latin typeface="Arial" panose="020B0604020202020204" pitchFamily="34" charset="0"/>
              </a:rPr>
              <a:t>Tampoco tendrán el carácter de Servidores Públicos </a:t>
            </a:r>
            <a:r>
              <a:rPr lang="es-MX" sz="3200" b="0" i="0" u="none" strike="noStrike" baseline="0" dirty="0">
                <a:solidFill>
                  <a:srgbClr val="000000"/>
                </a:solidFill>
                <a:latin typeface="Arial" panose="020B0604020202020204" pitchFamily="34" charset="0"/>
              </a:rPr>
              <a:t>los consejeros independientes que, en su caso, integren los órganos de gobierno de entidades de la Administración Pública Federal que realicen actividades comerciales, conforme a lo establecido en la Ley Federal de las Entidades Paraestatales, quienes podrán ser contratados como consejeros, </a:t>
            </a:r>
            <a:r>
              <a:rPr lang="es-MX" sz="3200" b="1" i="0" u="none" strike="noStrike" baseline="0" dirty="0">
                <a:solidFill>
                  <a:schemeClr val="accent2">
                    <a:lumMod val="50000"/>
                  </a:schemeClr>
                </a:solidFill>
                <a:latin typeface="Arial" panose="020B0604020202020204" pitchFamily="34" charset="0"/>
              </a:rPr>
              <a:t>siempre y cuando</a:t>
            </a:r>
            <a:r>
              <a:rPr lang="es-MX" sz="3200" b="0" i="0" u="none" strike="noStrike" baseline="0" dirty="0">
                <a:solidFill>
                  <a:srgbClr val="000000"/>
                </a:solidFill>
                <a:latin typeface="Arial" panose="020B0604020202020204" pitchFamily="34" charset="0"/>
              </a:rPr>
              <a:t>: </a:t>
            </a:r>
          </a:p>
          <a:p>
            <a:endParaRPr lang="es-MX" sz="3200" b="0" i="0" u="none" strike="noStrike" baseline="0" dirty="0">
              <a:solidFill>
                <a:srgbClr val="000000"/>
              </a:solidFill>
              <a:latin typeface="Arial" panose="020B0604020202020204" pitchFamily="34" charset="0"/>
            </a:endParaRPr>
          </a:p>
          <a:p>
            <a:pPr marL="571500" indent="-571500">
              <a:buAutoNum type="romanUcPeriod"/>
            </a:pPr>
            <a:r>
              <a:rPr lang="es-MX" sz="3200" b="1" i="0" u="none" strike="noStrike" baseline="0" dirty="0">
                <a:solidFill>
                  <a:srgbClr val="FF0000"/>
                </a:solidFill>
                <a:latin typeface="Arial" panose="020B0604020202020204" pitchFamily="34" charset="0"/>
              </a:rPr>
              <a:t>No tengan </a:t>
            </a:r>
            <a:r>
              <a:rPr lang="es-MX" sz="3200" b="0" i="0" u="none" strike="noStrike" baseline="0" dirty="0">
                <a:solidFill>
                  <a:srgbClr val="000000"/>
                </a:solidFill>
                <a:latin typeface="Arial" panose="020B0604020202020204" pitchFamily="34" charset="0"/>
              </a:rPr>
              <a:t>una relación laboral con las entidades; </a:t>
            </a:r>
          </a:p>
          <a:p>
            <a:pPr marL="571500" indent="-571500">
              <a:buAutoNum type="romanUcPeriod"/>
            </a:pPr>
            <a:endParaRPr lang="es-MX" sz="3200" b="0" i="0" u="none" strike="noStrike" baseline="0" dirty="0">
              <a:solidFill>
                <a:srgbClr val="000000"/>
              </a:solidFill>
              <a:latin typeface="Arial" panose="020B0604020202020204" pitchFamily="34" charset="0"/>
            </a:endParaRPr>
          </a:p>
          <a:p>
            <a:r>
              <a:rPr lang="es-MX" sz="3200" b="1" i="0" u="none" strike="noStrike" baseline="0" dirty="0">
                <a:solidFill>
                  <a:srgbClr val="000000"/>
                </a:solidFill>
                <a:latin typeface="Arial" panose="020B0604020202020204" pitchFamily="34" charset="0"/>
              </a:rPr>
              <a:t>II</a:t>
            </a:r>
            <a:r>
              <a:rPr lang="es-MX" sz="3200" i="0" u="none" strike="noStrike" baseline="0" dirty="0">
                <a:solidFill>
                  <a:srgbClr val="FF0000"/>
                </a:solidFill>
                <a:latin typeface="Arial" panose="020B0604020202020204" pitchFamily="34" charset="0"/>
              </a:rPr>
              <a:t>. No tengan un empleo</a:t>
            </a:r>
            <a:r>
              <a:rPr lang="es-MX" sz="3200" b="0" i="0" u="none" strike="noStrike" baseline="0" dirty="0">
                <a:solidFill>
                  <a:srgbClr val="000000"/>
                </a:solidFill>
                <a:latin typeface="Arial" panose="020B0604020202020204" pitchFamily="34" charset="0"/>
              </a:rPr>
              <a:t>, cargo o comisión en cualquier otro Ente público, ni en entes privados con los que tenga Conflicto de Interés; </a:t>
            </a:r>
            <a:endParaRPr lang="es-MX" sz="3200" dirty="0"/>
          </a:p>
        </p:txBody>
      </p:sp>
      <p:sp>
        <p:nvSpPr>
          <p:cNvPr id="2" name="Marcador de número de diapositiva 1">
            <a:extLst>
              <a:ext uri="{FF2B5EF4-FFF2-40B4-BE49-F238E27FC236}">
                <a16:creationId xmlns:a16="http://schemas.microsoft.com/office/drawing/2014/main" xmlns="" id="{FE5AD687-BFD1-4AA5-8877-CD722C8F3575}"/>
              </a:ext>
            </a:extLst>
          </p:cNvPr>
          <p:cNvSpPr>
            <a:spLocks noGrp="1"/>
          </p:cNvSpPr>
          <p:nvPr>
            <p:ph type="sldNum" sz="quarter" idx="12"/>
          </p:nvPr>
        </p:nvSpPr>
        <p:spPr/>
        <p:txBody>
          <a:bodyPr/>
          <a:lstStyle/>
          <a:p>
            <a:fld id="{F7291331-2950-4C95-8C39-40C0F7EC237E}" type="slidenum">
              <a:rPr lang="es-MX" smtClean="0"/>
              <a:t>16</a:t>
            </a:fld>
            <a:endParaRPr lang="es-MX"/>
          </a:p>
        </p:txBody>
      </p:sp>
    </p:spTree>
    <p:extLst>
      <p:ext uri="{BB962C8B-B14F-4D97-AF65-F5344CB8AC3E}">
        <p14:creationId xmlns:p14="http://schemas.microsoft.com/office/powerpoint/2010/main" val="2587107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lnSpcReduction="10000"/>
          </a:bodyPr>
          <a:lstStyle/>
          <a:p>
            <a:r>
              <a:rPr lang="es-MX" sz="4400" b="1" i="0" u="none" strike="noStrike" baseline="0" dirty="0">
                <a:solidFill>
                  <a:srgbClr val="000000"/>
                </a:solidFill>
                <a:latin typeface="Arial" panose="020B0604020202020204" pitchFamily="34" charset="0"/>
              </a:rPr>
              <a:t>Artículo 29. </a:t>
            </a:r>
            <a:r>
              <a:rPr lang="es-MX" sz="4400" b="1" i="0" u="none" strike="noStrike" baseline="0" dirty="0">
                <a:solidFill>
                  <a:srgbClr val="0070C0"/>
                </a:solidFill>
                <a:latin typeface="Arial" panose="020B0604020202020204" pitchFamily="34" charset="0"/>
              </a:rPr>
              <a:t>Las declaraciones patrimoniales y de intereses serán públicas </a:t>
            </a:r>
            <a:r>
              <a:rPr lang="es-MX" sz="4400" b="1" i="0" u="none" strike="noStrike" baseline="0" dirty="0">
                <a:solidFill>
                  <a:srgbClr val="FF0000"/>
                </a:solidFill>
                <a:latin typeface="Arial" panose="020B0604020202020204" pitchFamily="34" charset="0"/>
              </a:rPr>
              <a:t>salvo</a:t>
            </a:r>
            <a:r>
              <a:rPr lang="es-MX" sz="4400" b="0" i="0" u="none" strike="noStrike" baseline="0" dirty="0">
                <a:solidFill>
                  <a:srgbClr val="000000"/>
                </a:solidFill>
                <a:latin typeface="Arial" panose="020B0604020202020204" pitchFamily="34" charset="0"/>
              </a:rPr>
              <a:t> los rubros cuya publicidad </a:t>
            </a:r>
            <a:r>
              <a:rPr lang="es-MX" sz="4400" b="1" i="0" u="none" strike="noStrike" baseline="0" dirty="0">
                <a:solidFill>
                  <a:srgbClr val="FF0000"/>
                </a:solidFill>
                <a:latin typeface="Arial" panose="020B0604020202020204" pitchFamily="34" charset="0"/>
              </a:rPr>
              <a:t>pueda afectar la vida privada o los datos personales protegidos por la Constitución</a:t>
            </a:r>
            <a:r>
              <a:rPr lang="es-MX" sz="4400" b="0" i="0" u="none" strike="noStrike" baseline="0" dirty="0">
                <a:solidFill>
                  <a:srgbClr val="000000"/>
                </a:solidFill>
                <a:latin typeface="Arial" panose="020B0604020202020204" pitchFamily="34" charset="0"/>
              </a:rPr>
              <a:t>.</a:t>
            </a:r>
          </a:p>
          <a:p>
            <a:r>
              <a:rPr lang="es-MX" sz="4400" b="0" i="0" u="none" strike="noStrike" baseline="0" dirty="0">
                <a:solidFill>
                  <a:srgbClr val="000000"/>
                </a:solidFill>
                <a:latin typeface="Arial" panose="020B0604020202020204" pitchFamily="34" charset="0"/>
              </a:rPr>
              <a:t> Para tal efecto, el Comité Coordinador, a propuesta del Comité de Participación Ciudadana, emitirá los formatos respectivos, garantizando que los rubros que pudieran afectar los derechos aludidos queden en resguardo de las autoridades competentes. </a:t>
            </a:r>
            <a:endParaRPr lang="es-MX" sz="4400" dirty="0"/>
          </a:p>
        </p:txBody>
      </p:sp>
      <p:sp>
        <p:nvSpPr>
          <p:cNvPr id="2" name="Marcador de número de diapositiva 1">
            <a:extLst>
              <a:ext uri="{FF2B5EF4-FFF2-40B4-BE49-F238E27FC236}">
                <a16:creationId xmlns:a16="http://schemas.microsoft.com/office/drawing/2014/main" xmlns="" id="{00507671-E2FE-41BA-9538-01915596A5B5}"/>
              </a:ext>
            </a:extLst>
          </p:cNvPr>
          <p:cNvSpPr>
            <a:spLocks noGrp="1"/>
          </p:cNvSpPr>
          <p:nvPr>
            <p:ph type="sldNum" sz="quarter" idx="12"/>
          </p:nvPr>
        </p:nvSpPr>
        <p:spPr/>
        <p:txBody>
          <a:bodyPr/>
          <a:lstStyle/>
          <a:p>
            <a:fld id="{F7291331-2950-4C95-8C39-40C0F7EC237E}" type="slidenum">
              <a:rPr lang="es-MX" smtClean="0"/>
              <a:t>17</a:t>
            </a:fld>
            <a:endParaRPr lang="es-MX"/>
          </a:p>
        </p:txBody>
      </p:sp>
    </p:spTree>
    <p:extLst>
      <p:ext uri="{BB962C8B-B14F-4D97-AF65-F5344CB8AC3E}">
        <p14:creationId xmlns:p14="http://schemas.microsoft.com/office/powerpoint/2010/main" val="1797666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fontScale="92500"/>
          </a:bodyPr>
          <a:lstStyle/>
          <a:p>
            <a:r>
              <a:rPr lang="es-MX" sz="3600" b="1" i="0" u="none" strike="noStrike" baseline="0" dirty="0">
                <a:solidFill>
                  <a:srgbClr val="000000"/>
                </a:solidFill>
                <a:latin typeface="Arial" panose="020B0604020202020204" pitchFamily="34" charset="0"/>
              </a:rPr>
              <a:t>Artículo 30. </a:t>
            </a:r>
            <a:r>
              <a:rPr lang="es-MX" sz="3600" b="0" i="0" u="none" strike="noStrike" baseline="0" dirty="0">
                <a:solidFill>
                  <a:srgbClr val="000000"/>
                </a:solidFill>
                <a:latin typeface="Arial" panose="020B0604020202020204" pitchFamily="34" charset="0"/>
              </a:rPr>
              <a:t>Las Secretarías y los </a:t>
            </a:r>
            <a:r>
              <a:rPr lang="es-MX" sz="3600" b="1" i="0" u="none" strike="noStrike" baseline="0" dirty="0">
                <a:solidFill>
                  <a:srgbClr val="002060"/>
                </a:solidFill>
                <a:latin typeface="Arial" panose="020B0604020202020204" pitchFamily="34" charset="0"/>
              </a:rPr>
              <a:t>Órganos internos de control</a:t>
            </a:r>
            <a:r>
              <a:rPr lang="es-MX" sz="3600" b="0" i="0" u="none" strike="noStrike" baseline="0" dirty="0">
                <a:solidFill>
                  <a:srgbClr val="000000"/>
                </a:solidFill>
                <a:latin typeface="Arial" panose="020B0604020202020204" pitchFamily="34" charset="0"/>
              </a:rPr>
              <a:t>, según sea el caso, </a:t>
            </a:r>
            <a:r>
              <a:rPr lang="es-MX" sz="3600" b="1" i="0" u="none" strike="noStrike" baseline="0" dirty="0">
                <a:solidFill>
                  <a:srgbClr val="00B050"/>
                </a:solidFill>
                <a:latin typeface="Arial" panose="020B0604020202020204" pitchFamily="34" charset="0"/>
              </a:rPr>
              <a:t>deberán realizar una verificación aleatoria de las declaraciones patrimoniales </a:t>
            </a:r>
            <a:r>
              <a:rPr lang="es-MX" sz="3600" b="0" i="0" u="none" strike="noStrike" baseline="0" dirty="0">
                <a:solidFill>
                  <a:srgbClr val="000000"/>
                </a:solidFill>
                <a:latin typeface="Arial" panose="020B0604020202020204" pitchFamily="34" charset="0"/>
              </a:rPr>
              <a:t>que obren en el sistema de evolución patrimonial, de declaración de intereses y </a:t>
            </a:r>
            <a:r>
              <a:rPr lang="es-MX" sz="3600" b="1" i="0" u="none" strike="noStrike" baseline="0" dirty="0">
                <a:solidFill>
                  <a:srgbClr val="0070C0"/>
                </a:solidFill>
                <a:latin typeface="Arial" panose="020B0604020202020204" pitchFamily="34" charset="0"/>
              </a:rPr>
              <a:t>constancia de presentación de declaración fiscal</a:t>
            </a:r>
            <a:r>
              <a:rPr lang="es-MX" sz="3600" b="0" i="0" u="none" strike="noStrike" baseline="0" dirty="0">
                <a:solidFill>
                  <a:srgbClr val="000000"/>
                </a:solidFill>
                <a:latin typeface="Arial" panose="020B0604020202020204" pitchFamily="34" charset="0"/>
              </a:rPr>
              <a:t>, así como de la evolución del </a:t>
            </a:r>
            <a:r>
              <a:rPr lang="es-MX" sz="3600" b="1" i="0" u="none" strike="noStrike" baseline="0" dirty="0">
                <a:solidFill>
                  <a:schemeClr val="accent2"/>
                </a:solidFill>
                <a:latin typeface="Arial" panose="020B0604020202020204" pitchFamily="34" charset="0"/>
              </a:rPr>
              <a:t>patrimonio de los Servidores Públicos</a:t>
            </a:r>
            <a:r>
              <a:rPr lang="es-MX" sz="3600" b="0" i="0" u="none" strike="noStrike" baseline="0" dirty="0">
                <a:solidFill>
                  <a:srgbClr val="000000"/>
                </a:solidFill>
                <a:latin typeface="Arial" panose="020B0604020202020204" pitchFamily="34" charset="0"/>
              </a:rPr>
              <a:t>.</a:t>
            </a:r>
          </a:p>
          <a:p>
            <a:endParaRPr lang="es-MX" sz="3600" b="0" i="0" u="none" strike="noStrike" baseline="0" dirty="0">
              <a:solidFill>
                <a:srgbClr val="000000"/>
              </a:solidFill>
              <a:latin typeface="Arial" panose="020B0604020202020204" pitchFamily="34" charset="0"/>
            </a:endParaRPr>
          </a:p>
          <a:p>
            <a:r>
              <a:rPr lang="es-MX" sz="3600" b="0" i="0" u="none" strike="noStrike" baseline="0" dirty="0">
                <a:solidFill>
                  <a:srgbClr val="000000"/>
                </a:solidFill>
                <a:latin typeface="Arial" panose="020B0604020202020204" pitchFamily="34" charset="0"/>
              </a:rPr>
              <a:t> De </a:t>
            </a:r>
            <a:r>
              <a:rPr lang="es-MX" sz="3600" b="1" i="0" u="none" strike="noStrike" baseline="0" dirty="0">
                <a:solidFill>
                  <a:srgbClr val="7030A0"/>
                </a:solidFill>
                <a:latin typeface="Arial" panose="020B0604020202020204" pitchFamily="34" charset="0"/>
              </a:rPr>
              <a:t>no existir ninguna anomalía </a:t>
            </a:r>
            <a:r>
              <a:rPr lang="es-MX" sz="3600" b="0" i="0" u="none" strike="noStrike" baseline="0" dirty="0">
                <a:solidFill>
                  <a:srgbClr val="000000"/>
                </a:solidFill>
                <a:latin typeface="Arial" panose="020B0604020202020204" pitchFamily="34" charset="0"/>
              </a:rPr>
              <a:t>expedirán la certificación correspondiente, la cual se anotará en dicho sistema. </a:t>
            </a:r>
          </a:p>
          <a:p>
            <a:endParaRPr lang="es-MX" sz="3600" dirty="0">
              <a:solidFill>
                <a:srgbClr val="000000"/>
              </a:solidFill>
              <a:latin typeface="Arial" panose="020B0604020202020204" pitchFamily="34" charset="0"/>
            </a:endParaRPr>
          </a:p>
          <a:p>
            <a:r>
              <a:rPr lang="es-MX" sz="3600" b="1" i="0" u="none" strike="noStrike" baseline="0" dirty="0">
                <a:solidFill>
                  <a:srgbClr val="FF0000"/>
                </a:solidFill>
                <a:latin typeface="Arial" panose="020B0604020202020204" pitchFamily="34" charset="0"/>
              </a:rPr>
              <a:t>En caso contrario, iniciarán la investigación que corresponda. </a:t>
            </a:r>
            <a:endParaRPr lang="es-MX" sz="3600" b="1" dirty="0">
              <a:solidFill>
                <a:srgbClr val="FF0000"/>
              </a:solidFill>
            </a:endParaRPr>
          </a:p>
        </p:txBody>
      </p:sp>
      <p:sp>
        <p:nvSpPr>
          <p:cNvPr id="2" name="Marcador de número de diapositiva 1">
            <a:extLst>
              <a:ext uri="{FF2B5EF4-FFF2-40B4-BE49-F238E27FC236}">
                <a16:creationId xmlns:a16="http://schemas.microsoft.com/office/drawing/2014/main" xmlns="" id="{03FFD78F-CDCF-4582-829A-7EE5C335B65E}"/>
              </a:ext>
            </a:extLst>
          </p:cNvPr>
          <p:cNvSpPr>
            <a:spLocks noGrp="1"/>
          </p:cNvSpPr>
          <p:nvPr>
            <p:ph type="sldNum" sz="quarter" idx="12"/>
          </p:nvPr>
        </p:nvSpPr>
        <p:spPr/>
        <p:txBody>
          <a:bodyPr/>
          <a:lstStyle/>
          <a:p>
            <a:fld id="{F7291331-2950-4C95-8C39-40C0F7EC237E}" type="slidenum">
              <a:rPr lang="es-MX" smtClean="0"/>
              <a:t>18</a:t>
            </a:fld>
            <a:endParaRPr lang="es-MX"/>
          </a:p>
        </p:txBody>
      </p:sp>
    </p:spTree>
    <p:extLst>
      <p:ext uri="{BB962C8B-B14F-4D97-AF65-F5344CB8AC3E}">
        <p14:creationId xmlns:p14="http://schemas.microsoft.com/office/powerpoint/2010/main" val="2126342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fontScale="92500" lnSpcReduction="20000"/>
          </a:bodyPr>
          <a:lstStyle/>
          <a:p>
            <a:r>
              <a:rPr lang="es-MX" sz="3600" b="1" i="0" u="none" strike="noStrike" baseline="0" dirty="0">
                <a:solidFill>
                  <a:srgbClr val="000000"/>
                </a:solidFill>
                <a:latin typeface="Arial" panose="020B0604020202020204" pitchFamily="34" charset="0"/>
              </a:rPr>
              <a:t>Sección Segunda </a:t>
            </a:r>
          </a:p>
          <a:p>
            <a:endParaRPr lang="es-MX" sz="3600" b="0" i="0" u="none" strike="noStrike" baseline="0" dirty="0">
              <a:solidFill>
                <a:srgbClr val="000000"/>
              </a:solidFill>
              <a:latin typeface="Arial" panose="020B0604020202020204" pitchFamily="34" charset="0"/>
            </a:endParaRPr>
          </a:p>
          <a:p>
            <a:r>
              <a:rPr lang="es-MX" sz="3600" b="1" i="0" u="none" strike="noStrike" baseline="0" dirty="0">
                <a:solidFill>
                  <a:srgbClr val="000000"/>
                </a:solidFill>
                <a:latin typeface="Arial" panose="020B0604020202020204" pitchFamily="34" charset="0"/>
              </a:rPr>
              <a:t>De los </a:t>
            </a:r>
            <a:r>
              <a:rPr lang="es-MX" sz="3600" b="1" i="0" u="none" strike="noStrike" baseline="0" dirty="0">
                <a:solidFill>
                  <a:srgbClr val="FF0000"/>
                </a:solidFill>
                <a:latin typeface="Arial" panose="020B0604020202020204" pitchFamily="34" charset="0"/>
              </a:rPr>
              <a:t>sujetos obligados a presentar declaración patrimonial y de intereses </a:t>
            </a:r>
          </a:p>
          <a:p>
            <a:endParaRPr lang="es-MX" sz="3600" b="1" i="0" u="none" strike="noStrike" baseline="0" dirty="0">
              <a:solidFill>
                <a:srgbClr val="000000"/>
              </a:solidFill>
              <a:latin typeface="Arial" panose="020B0604020202020204" pitchFamily="34" charset="0"/>
            </a:endParaRPr>
          </a:p>
          <a:p>
            <a:r>
              <a:rPr lang="es-MX" sz="3600" b="1" i="0" u="none" strike="noStrike" baseline="0" dirty="0">
                <a:solidFill>
                  <a:srgbClr val="000000"/>
                </a:solidFill>
                <a:latin typeface="Arial" panose="020B0604020202020204" pitchFamily="34" charset="0"/>
              </a:rPr>
              <a:t>Artículo 32. </a:t>
            </a:r>
            <a:r>
              <a:rPr lang="es-MX" sz="3600" b="0" i="0" u="none" strike="noStrike" baseline="0" dirty="0">
                <a:solidFill>
                  <a:srgbClr val="000000"/>
                </a:solidFill>
                <a:latin typeface="Arial" panose="020B0604020202020204" pitchFamily="34" charset="0"/>
              </a:rPr>
              <a:t>Estarán </a:t>
            </a:r>
            <a:r>
              <a:rPr lang="es-MX" sz="3600" b="1" i="0" u="none" strike="noStrike" baseline="0" dirty="0">
                <a:solidFill>
                  <a:srgbClr val="FF0000"/>
                </a:solidFill>
                <a:latin typeface="Arial" panose="020B0604020202020204" pitchFamily="34" charset="0"/>
              </a:rPr>
              <a:t>obligados a presentar las declaraciones de situación patrimonial y de intereses</a:t>
            </a:r>
            <a:r>
              <a:rPr lang="es-MX" sz="3600" b="0" i="0" u="none" strike="noStrike" baseline="0" dirty="0">
                <a:solidFill>
                  <a:srgbClr val="000000"/>
                </a:solidFill>
                <a:latin typeface="Arial" panose="020B0604020202020204" pitchFamily="34" charset="0"/>
              </a:rPr>
              <a:t>, bajo protesta de decir verdad y ante las Secretarías o su respectivo Órgano interno de control, </a:t>
            </a:r>
            <a:r>
              <a:rPr lang="es-MX" sz="3600" b="0" i="0" u="none" strike="noStrike" baseline="0" dirty="0">
                <a:solidFill>
                  <a:srgbClr val="FF0000"/>
                </a:solidFill>
                <a:latin typeface="Arial" panose="020B0604020202020204" pitchFamily="34" charset="0"/>
              </a:rPr>
              <a:t>todos los Servidores Públicos,</a:t>
            </a:r>
            <a:r>
              <a:rPr lang="es-MX" sz="3600" b="0" i="0" u="none" strike="noStrike" baseline="0" dirty="0">
                <a:solidFill>
                  <a:srgbClr val="000000"/>
                </a:solidFill>
                <a:latin typeface="Arial" panose="020B0604020202020204" pitchFamily="34" charset="0"/>
              </a:rPr>
              <a:t> en los términos previstos en la presente Ley.</a:t>
            </a:r>
          </a:p>
          <a:p>
            <a:endParaRPr lang="es-MX" sz="3600" b="0" i="0" u="none" strike="noStrike" baseline="0" dirty="0">
              <a:solidFill>
                <a:srgbClr val="000000"/>
              </a:solidFill>
              <a:latin typeface="Arial" panose="020B0604020202020204" pitchFamily="34" charset="0"/>
            </a:endParaRPr>
          </a:p>
          <a:p>
            <a:r>
              <a:rPr lang="es-MX" sz="3600" b="0" i="0" u="none" strike="noStrike" baseline="0" dirty="0">
                <a:solidFill>
                  <a:srgbClr val="000000"/>
                </a:solidFill>
                <a:latin typeface="Arial" panose="020B0604020202020204" pitchFamily="34" charset="0"/>
              </a:rPr>
              <a:t> Asimismo, </a:t>
            </a:r>
            <a:r>
              <a:rPr lang="es-MX" sz="4300" b="1" i="0" u="none" strike="noStrike" baseline="0" dirty="0">
                <a:solidFill>
                  <a:srgbClr val="7030A0"/>
                </a:solidFill>
                <a:latin typeface="Arial" panose="020B0604020202020204" pitchFamily="34" charset="0"/>
              </a:rPr>
              <a:t>deberán presentar su declaración fiscal anual</a:t>
            </a:r>
            <a:r>
              <a:rPr lang="es-MX" sz="3600" b="0" i="0" u="none" strike="noStrike" baseline="0" dirty="0">
                <a:solidFill>
                  <a:srgbClr val="000000"/>
                </a:solidFill>
                <a:latin typeface="Arial" panose="020B0604020202020204" pitchFamily="34" charset="0"/>
              </a:rPr>
              <a:t>, en los términos que disponga la legislación de la materia. </a:t>
            </a:r>
            <a:endParaRPr lang="es-MX" sz="3600" dirty="0"/>
          </a:p>
        </p:txBody>
      </p:sp>
      <p:sp>
        <p:nvSpPr>
          <p:cNvPr id="2" name="Marcador de número de diapositiva 1">
            <a:extLst>
              <a:ext uri="{FF2B5EF4-FFF2-40B4-BE49-F238E27FC236}">
                <a16:creationId xmlns:a16="http://schemas.microsoft.com/office/drawing/2014/main" xmlns="" id="{B7B35C93-594C-4E2A-952E-B4B9D129CA93}"/>
              </a:ext>
            </a:extLst>
          </p:cNvPr>
          <p:cNvSpPr>
            <a:spLocks noGrp="1"/>
          </p:cNvSpPr>
          <p:nvPr>
            <p:ph type="sldNum" sz="quarter" idx="12"/>
          </p:nvPr>
        </p:nvSpPr>
        <p:spPr/>
        <p:txBody>
          <a:bodyPr/>
          <a:lstStyle/>
          <a:p>
            <a:fld id="{F7291331-2950-4C95-8C39-40C0F7EC237E}" type="slidenum">
              <a:rPr lang="es-MX" smtClean="0"/>
              <a:t>19</a:t>
            </a:fld>
            <a:endParaRPr lang="es-MX"/>
          </a:p>
        </p:txBody>
      </p:sp>
    </p:spTree>
    <p:extLst>
      <p:ext uri="{BB962C8B-B14F-4D97-AF65-F5344CB8AC3E}">
        <p14:creationId xmlns:p14="http://schemas.microsoft.com/office/powerpoint/2010/main" val="920107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a:bodyPr>
          <a:lstStyle/>
          <a:p>
            <a:pPr algn="l"/>
            <a:r>
              <a:rPr lang="es-MX" sz="2800" b="1" i="0" u="none" strike="noStrike" baseline="0" dirty="0">
                <a:latin typeface="Arial" panose="020B0604020202020204" pitchFamily="34" charset="0"/>
              </a:rPr>
              <a:t>                                       FUNDAMENTO   LEGAL</a:t>
            </a:r>
          </a:p>
          <a:p>
            <a:pPr algn="l"/>
            <a:endParaRPr lang="es-MX" sz="2800" b="1" i="0" u="none" strike="noStrike" baseline="0" dirty="0">
              <a:latin typeface="Arial" panose="020B0604020202020204" pitchFamily="34" charset="0"/>
            </a:endParaRPr>
          </a:p>
          <a:p>
            <a:endParaRPr lang="es-MX" sz="2800" b="1" i="0" u="none" strike="noStrike" baseline="0" dirty="0">
              <a:latin typeface="Arial" panose="020B0604020202020204" pitchFamily="34" charset="0"/>
            </a:endParaRPr>
          </a:p>
          <a:p>
            <a:r>
              <a:rPr lang="es-MX" sz="2800" b="1" i="0" u="none" strike="noStrike" baseline="0" dirty="0">
                <a:latin typeface="Arial" panose="020B0604020202020204" pitchFamily="34" charset="0"/>
              </a:rPr>
              <a:t>CONSTITUCIÓN POLÍTICA DE LOS ESTADOS UNIDOS MEXICANOS</a:t>
            </a:r>
          </a:p>
          <a:p>
            <a:endParaRPr lang="es-MX" sz="2800" b="1" i="0" u="none" strike="noStrike" baseline="0" dirty="0">
              <a:latin typeface="Arial" panose="020B0604020202020204" pitchFamily="34" charset="0"/>
            </a:endParaRPr>
          </a:p>
          <a:p>
            <a:endParaRPr lang="es-MX" sz="1800" b="1" i="0" u="none" strike="noStrike" baseline="0" dirty="0">
              <a:latin typeface="Arial" panose="020B0604020202020204" pitchFamily="34" charset="0"/>
            </a:endParaRPr>
          </a:p>
          <a:p>
            <a:endParaRPr lang="es-MX" sz="1800" b="1" i="0" u="none" strike="noStrike" baseline="0" dirty="0">
              <a:latin typeface="Arial" panose="020B0604020202020204" pitchFamily="34" charset="0"/>
            </a:endParaRPr>
          </a:p>
          <a:p>
            <a:r>
              <a:rPr lang="es-MX" sz="3100" b="1" i="0" u="none" strike="noStrike" baseline="0" dirty="0">
                <a:latin typeface="Arial" panose="020B0604020202020204" pitchFamily="34" charset="0"/>
              </a:rPr>
              <a:t>Título Cuarto</a:t>
            </a:r>
          </a:p>
          <a:p>
            <a:r>
              <a:rPr lang="es-MX" sz="3100" b="1" i="0" u="none" strike="noStrike" baseline="0" dirty="0">
                <a:latin typeface="Arial" panose="020B0604020202020204" pitchFamily="34" charset="0"/>
              </a:rPr>
              <a:t>De las Responsabilidades de los Servidores Públicos, Particulares Vinculados con Faltas Administrativas Graves o Hechos de Corrupción, y Patrimonial del Estado.</a:t>
            </a:r>
          </a:p>
          <a:p>
            <a:endParaRPr lang="es-MX" sz="1800" b="1" dirty="0">
              <a:latin typeface="Arial" panose="020B0604020202020204" pitchFamily="34" charset="0"/>
            </a:endParaRPr>
          </a:p>
        </p:txBody>
      </p:sp>
      <p:sp>
        <p:nvSpPr>
          <p:cNvPr id="2" name="Marcador de número de diapositiva 1">
            <a:extLst>
              <a:ext uri="{FF2B5EF4-FFF2-40B4-BE49-F238E27FC236}">
                <a16:creationId xmlns:a16="http://schemas.microsoft.com/office/drawing/2014/main" xmlns="" id="{B03FE9BA-37EB-4E46-ACA3-894B4185A268}"/>
              </a:ext>
            </a:extLst>
          </p:cNvPr>
          <p:cNvSpPr>
            <a:spLocks noGrp="1"/>
          </p:cNvSpPr>
          <p:nvPr>
            <p:ph type="sldNum" sz="quarter" idx="12"/>
          </p:nvPr>
        </p:nvSpPr>
        <p:spPr/>
        <p:txBody>
          <a:bodyPr/>
          <a:lstStyle/>
          <a:p>
            <a:fld id="{F7291331-2950-4C95-8C39-40C0F7EC237E}" type="slidenum">
              <a:rPr lang="es-MX" smtClean="0"/>
              <a:t>2</a:t>
            </a:fld>
            <a:endParaRPr lang="es-MX"/>
          </a:p>
        </p:txBody>
      </p:sp>
    </p:spTree>
    <p:extLst>
      <p:ext uri="{BB962C8B-B14F-4D97-AF65-F5344CB8AC3E}">
        <p14:creationId xmlns:p14="http://schemas.microsoft.com/office/powerpoint/2010/main" val="3358047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a:bodyPr>
          <a:lstStyle/>
          <a:p>
            <a:r>
              <a:rPr lang="es-MX" sz="2800" b="1" i="0" u="none" strike="noStrike" baseline="0" dirty="0">
                <a:solidFill>
                  <a:srgbClr val="000000"/>
                </a:solidFill>
                <a:latin typeface="Arial" panose="020B0604020202020204" pitchFamily="34" charset="0"/>
              </a:rPr>
              <a:t>Plazos y mecanismos de registro al sistema de evolución patrimonial, de declaración de intereses y constancia de presentación de declaración fiscal </a:t>
            </a:r>
          </a:p>
          <a:p>
            <a:endParaRPr lang="es-MX" sz="2800" b="1" i="0" u="none" strike="noStrike" baseline="0" dirty="0">
              <a:solidFill>
                <a:srgbClr val="000000"/>
              </a:solidFill>
              <a:latin typeface="Arial" panose="020B0604020202020204" pitchFamily="34" charset="0"/>
            </a:endParaRPr>
          </a:p>
          <a:p>
            <a:r>
              <a:rPr lang="es-MX" sz="2800" b="1" i="0" u="none" strike="noStrike" baseline="0" dirty="0">
                <a:solidFill>
                  <a:srgbClr val="000000"/>
                </a:solidFill>
                <a:latin typeface="Arial" panose="020B0604020202020204" pitchFamily="34" charset="0"/>
              </a:rPr>
              <a:t>Artículo 33. </a:t>
            </a:r>
            <a:r>
              <a:rPr lang="es-MX" sz="2800" b="1" i="0" u="none" strike="noStrike" baseline="0" dirty="0">
                <a:solidFill>
                  <a:srgbClr val="7030A0"/>
                </a:solidFill>
                <a:latin typeface="Arial" panose="020B0604020202020204" pitchFamily="34" charset="0"/>
              </a:rPr>
              <a:t>La declaración de situación patrimonial deberá presentarse en los siguientes plazos</a:t>
            </a:r>
            <a:r>
              <a:rPr lang="es-MX" sz="2800" b="0" i="0" u="none" strike="noStrike" baseline="0" dirty="0">
                <a:solidFill>
                  <a:srgbClr val="000000"/>
                </a:solidFill>
                <a:latin typeface="Arial" panose="020B0604020202020204" pitchFamily="34" charset="0"/>
              </a:rPr>
              <a:t>: </a:t>
            </a:r>
          </a:p>
          <a:p>
            <a:endParaRPr lang="es-MX" sz="2800" b="0" i="0" u="none" strike="noStrike" baseline="0" dirty="0">
              <a:solidFill>
                <a:srgbClr val="000000"/>
              </a:solidFill>
              <a:latin typeface="Arial" panose="020B0604020202020204" pitchFamily="34" charset="0"/>
            </a:endParaRPr>
          </a:p>
          <a:p>
            <a:pPr marL="571500" indent="-571500">
              <a:buAutoNum type="romanUcPeriod"/>
            </a:pPr>
            <a:r>
              <a:rPr lang="es-MX" sz="2800" b="1" i="0" u="none" strike="noStrike" baseline="0" dirty="0">
                <a:solidFill>
                  <a:srgbClr val="0070C0"/>
                </a:solidFill>
                <a:latin typeface="Arial" panose="020B0604020202020204" pitchFamily="34" charset="0"/>
              </a:rPr>
              <a:t>Declaración inicial, dentro de los sesenta días naturales siguientes a la toma de posesión con motivo del: </a:t>
            </a:r>
          </a:p>
          <a:p>
            <a:endParaRPr lang="es-MX" sz="2800" b="0" i="0" u="none" strike="noStrike" baseline="0" dirty="0">
              <a:solidFill>
                <a:srgbClr val="000000"/>
              </a:solidFill>
              <a:latin typeface="Arial" panose="020B0604020202020204" pitchFamily="34" charset="0"/>
            </a:endParaRPr>
          </a:p>
          <a:p>
            <a:pPr marL="514350" indent="-514350">
              <a:buAutoNum type="alphaLcParenR"/>
            </a:pPr>
            <a:r>
              <a:rPr lang="es-MX" sz="2800" b="1" i="0" u="none" strike="noStrike" baseline="0" dirty="0">
                <a:solidFill>
                  <a:srgbClr val="FFC000"/>
                </a:solidFill>
                <a:latin typeface="Arial" panose="020B0604020202020204" pitchFamily="34" charset="0"/>
              </a:rPr>
              <a:t>Ingreso al servicio público por primera vez</a:t>
            </a:r>
            <a:r>
              <a:rPr lang="es-MX" sz="2800" b="0" i="0" u="none" strike="noStrike" baseline="0" dirty="0">
                <a:solidFill>
                  <a:srgbClr val="000000"/>
                </a:solidFill>
                <a:latin typeface="Arial" panose="020B0604020202020204" pitchFamily="34" charset="0"/>
              </a:rPr>
              <a:t>; </a:t>
            </a:r>
          </a:p>
          <a:p>
            <a:pPr marL="514350" indent="-514350">
              <a:buAutoNum type="alphaLcParenR"/>
            </a:pPr>
            <a:endParaRPr lang="es-MX" sz="2800" b="0" i="0" u="none" strike="noStrike" baseline="0" dirty="0">
              <a:solidFill>
                <a:srgbClr val="000000"/>
              </a:solidFill>
              <a:latin typeface="Arial" panose="020B0604020202020204" pitchFamily="34" charset="0"/>
            </a:endParaRPr>
          </a:p>
          <a:p>
            <a:r>
              <a:rPr lang="es-MX" sz="2800" b="1" i="0" u="none" strike="noStrike" baseline="0" dirty="0">
                <a:solidFill>
                  <a:srgbClr val="00B050"/>
                </a:solidFill>
                <a:latin typeface="Arial" panose="020B0604020202020204" pitchFamily="34" charset="0"/>
              </a:rPr>
              <a:t>b) Reingreso al servicio público después de sesenta días naturales de la conclusión de su último encargo; </a:t>
            </a:r>
          </a:p>
        </p:txBody>
      </p:sp>
      <p:sp>
        <p:nvSpPr>
          <p:cNvPr id="2" name="Marcador de número de diapositiva 1">
            <a:extLst>
              <a:ext uri="{FF2B5EF4-FFF2-40B4-BE49-F238E27FC236}">
                <a16:creationId xmlns:a16="http://schemas.microsoft.com/office/drawing/2014/main" xmlns="" id="{1DEBDC69-9DE7-426D-AA3F-F5FAAFEB1ACB}"/>
              </a:ext>
            </a:extLst>
          </p:cNvPr>
          <p:cNvSpPr>
            <a:spLocks noGrp="1"/>
          </p:cNvSpPr>
          <p:nvPr>
            <p:ph type="sldNum" sz="quarter" idx="12"/>
          </p:nvPr>
        </p:nvSpPr>
        <p:spPr/>
        <p:txBody>
          <a:bodyPr/>
          <a:lstStyle/>
          <a:p>
            <a:fld id="{F7291331-2950-4C95-8C39-40C0F7EC237E}" type="slidenum">
              <a:rPr lang="es-MX" smtClean="0"/>
              <a:t>20</a:t>
            </a:fld>
            <a:endParaRPr lang="es-MX"/>
          </a:p>
        </p:txBody>
      </p:sp>
    </p:spTree>
    <p:extLst>
      <p:ext uri="{BB962C8B-B14F-4D97-AF65-F5344CB8AC3E}">
        <p14:creationId xmlns:p14="http://schemas.microsoft.com/office/powerpoint/2010/main" val="131144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a:bodyPr>
          <a:lstStyle/>
          <a:p>
            <a:r>
              <a:rPr lang="es-MX" sz="4800" b="1" i="0" u="none" strike="noStrike" baseline="0" dirty="0">
                <a:solidFill>
                  <a:srgbClr val="7030A0"/>
                </a:solidFill>
                <a:latin typeface="Arial" panose="020B0604020202020204" pitchFamily="34" charset="0"/>
              </a:rPr>
              <a:t>II. Declaración de modificación patrimonial, durante el mes de mayo de cada año</a:t>
            </a:r>
            <a:r>
              <a:rPr lang="es-MX" sz="4800" b="1" dirty="0">
                <a:solidFill>
                  <a:srgbClr val="7030A0"/>
                </a:solidFill>
                <a:latin typeface="Arial" panose="020B0604020202020204" pitchFamily="34" charset="0"/>
              </a:rPr>
              <a:t>.</a:t>
            </a:r>
            <a:endParaRPr lang="es-MX" sz="4800" b="1" i="0" u="none" strike="noStrike" baseline="0" dirty="0">
              <a:solidFill>
                <a:srgbClr val="7030A0"/>
              </a:solidFill>
              <a:latin typeface="Arial" panose="020B0604020202020204" pitchFamily="34" charset="0"/>
            </a:endParaRPr>
          </a:p>
          <a:p>
            <a:endParaRPr lang="es-MX" sz="4800" dirty="0">
              <a:solidFill>
                <a:srgbClr val="000000"/>
              </a:solidFill>
              <a:latin typeface="Arial" panose="020B0604020202020204" pitchFamily="34" charset="0"/>
            </a:endParaRPr>
          </a:p>
          <a:p>
            <a:r>
              <a:rPr lang="es-MX" sz="4800" b="1" i="0" u="none" strike="noStrike" baseline="0" dirty="0">
                <a:solidFill>
                  <a:schemeClr val="accent2"/>
                </a:solidFill>
                <a:latin typeface="Arial" panose="020B0604020202020204" pitchFamily="34" charset="0"/>
              </a:rPr>
              <a:t>III. Declaración de conclusión del encargo, dentro de los sesenta días naturales siguientes a la conclusión. </a:t>
            </a:r>
            <a:endParaRPr lang="es-MX" sz="4800" b="1" dirty="0">
              <a:solidFill>
                <a:schemeClr val="accent2"/>
              </a:solidFill>
            </a:endParaRPr>
          </a:p>
        </p:txBody>
      </p:sp>
      <p:sp>
        <p:nvSpPr>
          <p:cNvPr id="2" name="Marcador de número de diapositiva 1">
            <a:extLst>
              <a:ext uri="{FF2B5EF4-FFF2-40B4-BE49-F238E27FC236}">
                <a16:creationId xmlns:a16="http://schemas.microsoft.com/office/drawing/2014/main" xmlns="" id="{5CC0DB65-0AEE-4AF6-BBBE-44C271665196}"/>
              </a:ext>
            </a:extLst>
          </p:cNvPr>
          <p:cNvSpPr>
            <a:spLocks noGrp="1"/>
          </p:cNvSpPr>
          <p:nvPr>
            <p:ph type="sldNum" sz="quarter" idx="12"/>
          </p:nvPr>
        </p:nvSpPr>
        <p:spPr/>
        <p:txBody>
          <a:bodyPr/>
          <a:lstStyle/>
          <a:p>
            <a:fld id="{F7291331-2950-4C95-8C39-40C0F7EC237E}" type="slidenum">
              <a:rPr lang="es-MX" smtClean="0"/>
              <a:t>21</a:t>
            </a:fld>
            <a:endParaRPr lang="es-MX"/>
          </a:p>
        </p:txBody>
      </p:sp>
    </p:spTree>
    <p:extLst>
      <p:ext uri="{BB962C8B-B14F-4D97-AF65-F5344CB8AC3E}">
        <p14:creationId xmlns:p14="http://schemas.microsoft.com/office/powerpoint/2010/main" val="1118671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lnSpcReduction="10000"/>
          </a:bodyPr>
          <a:lstStyle/>
          <a:p>
            <a:r>
              <a:rPr lang="es-MX" sz="3600" b="0" i="0" u="none" strike="noStrike" baseline="0" dirty="0">
                <a:solidFill>
                  <a:srgbClr val="000000"/>
                </a:solidFill>
                <a:latin typeface="Arial" panose="020B0604020202020204" pitchFamily="34" charset="0"/>
              </a:rPr>
              <a:t>En el caso de </a:t>
            </a:r>
            <a:r>
              <a:rPr lang="es-MX" sz="3600" b="0" i="0" u="none" strike="noStrike" baseline="0" dirty="0">
                <a:solidFill>
                  <a:schemeClr val="accent2"/>
                </a:solidFill>
                <a:latin typeface="Arial" panose="020B0604020202020204" pitchFamily="34" charset="0"/>
              </a:rPr>
              <a:t>cambio de dependencia o entidad en el mismo orden de gobierno</a:t>
            </a:r>
            <a:r>
              <a:rPr lang="es-MX" sz="3600" b="0" i="0" u="none" strike="noStrike" baseline="0" dirty="0">
                <a:solidFill>
                  <a:srgbClr val="000000"/>
                </a:solidFill>
                <a:latin typeface="Arial" panose="020B0604020202020204" pitchFamily="34" charset="0"/>
              </a:rPr>
              <a:t>, </a:t>
            </a:r>
            <a:r>
              <a:rPr lang="es-MX" sz="3600" b="0" i="0" u="none" strike="noStrike" baseline="0" dirty="0">
                <a:solidFill>
                  <a:srgbClr val="0070C0"/>
                </a:solidFill>
                <a:latin typeface="Arial" panose="020B0604020202020204" pitchFamily="34" charset="0"/>
              </a:rPr>
              <a:t>únicamente se dará aviso </a:t>
            </a:r>
            <a:r>
              <a:rPr lang="es-MX" sz="3600" b="0" i="0" u="none" strike="noStrike" baseline="0" dirty="0">
                <a:solidFill>
                  <a:srgbClr val="000000"/>
                </a:solidFill>
                <a:latin typeface="Arial" panose="020B0604020202020204" pitchFamily="34" charset="0"/>
              </a:rPr>
              <a:t>de dicha situación y </a:t>
            </a:r>
            <a:r>
              <a:rPr lang="es-MX" sz="3600" b="0" i="0" u="none" strike="noStrike" baseline="0" dirty="0">
                <a:solidFill>
                  <a:srgbClr val="7030A0"/>
                </a:solidFill>
                <a:latin typeface="Arial" panose="020B0604020202020204" pitchFamily="34" charset="0"/>
              </a:rPr>
              <a:t>no será necesario presentar la declaración de conclusión</a:t>
            </a:r>
            <a:r>
              <a:rPr lang="es-MX" sz="3600" b="0" i="0" u="none" strike="noStrike" baseline="0" dirty="0">
                <a:solidFill>
                  <a:srgbClr val="000000"/>
                </a:solidFill>
                <a:latin typeface="Arial" panose="020B0604020202020204" pitchFamily="34" charset="0"/>
              </a:rPr>
              <a:t>. </a:t>
            </a:r>
          </a:p>
          <a:p>
            <a:endParaRPr lang="es-MX" sz="3600" b="0" i="0" u="none" strike="noStrike" baseline="0" dirty="0">
              <a:solidFill>
                <a:srgbClr val="000000"/>
              </a:solidFill>
              <a:latin typeface="Arial" panose="020B0604020202020204" pitchFamily="34" charset="0"/>
            </a:endParaRPr>
          </a:p>
          <a:p>
            <a:r>
              <a:rPr lang="es-MX" sz="3600" b="0" i="0" u="none" strike="noStrike" baseline="0" dirty="0">
                <a:solidFill>
                  <a:srgbClr val="000000"/>
                </a:solidFill>
                <a:latin typeface="Arial" panose="020B0604020202020204" pitchFamily="34" charset="0"/>
              </a:rPr>
              <a:t>La Secretaría o los </a:t>
            </a:r>
            <a:r>
              <a:rPr lang="es-MX" sz="3600" b="0" i="0" u="none" strike="noStrike" baseline="0" dirty="0">
                <a:solidFill>
                  <a:srgbClr val="FF0000"/>
                </a:solidFill>
                <a:latin typeface="Arial" panose="020B0604020202020204" pitchFamily="34" charset="0"/>
              </a:rPr>
              <a:t>Órganos internos de control</a:t>
            </a:r>
            <a:r>
              <a:rPr lang="es-MX" sz="3600" b="0" i="0" u="none" strike="noStrike" baseline="0" dirty="0">
                <a:solidFill>
                  <a:srgbClr val="000000"/>
                </a:solidFill>
                <a:latin typeface="Arial" panose="020B0604020202020204" pitchFamily="34" charset="0"/>
              </a:rPr>
              <a:t>, según corresponda, </a:t>
            </a:r>
            <a:r>
              <a:rPr lang="es-MX" sz="3600" b="0" i="0" u="none" strike="noStrike" baseline="0" dirty="0">
                <a:solidFill>
                  <a:srgbClr val="00B050"/>
                </a:solidFill>
                <a:latin typeface="Arial" panose="020B0604020202020204" pitchFamily="34" charset="0"/>
              </a:rPr>
              <a:t>podrán solicitar a los Servidores Públicos una copia de la declaración del Impuesto Sobre la Renta del año que corresponda</a:t>
            </a:r>
            <a:r>
              <a:rPr lang="es-MX" sz="3600" b="0" i="0" u="none" strike="noStrike" baseline="0" dirty="0">
                <a:solidFill>
                  <a:srgbClr val="000000"/>
                </a:solidFill>
                <a:latin typeface="Arial" panose="020B0604020202020204" pitchFamily="34" charset="0"/>
              </a:rPr>
              <a:t>, </a:t>
            </a:r>
            <a:r>
              <a:rPr lang="es-MX" sz="3600" b="0" i="0" u="none" strike="noStrike" baseline="0" dirty="0">
                <a:solidFill>
                  <a:srgbClr val="C00000"/>
                </a:solidFill>
                <a:latin typeface="Arial" panose="020B0604020202020204" pitchFamily="34" charset="0"/>
              </a:rPr>
              <a:t>si éstos estuvieren obligados a presentarla</a:t>
            </a:r>
            <a:r>
              <a:rPr lang="es-MX" sz="3600" b="0" i="0" u="none" strike="noStrike" baseline="0" dirty="0">
                <a:solidFill>
                  <a:srgbClr val="000000"/>
                </a:solidFill>
                <a:latin typeface="Arial" panose="020B0604020202020204" pitchFamily="34" charset="0"/>
              </a:rPr>
              <a:t> o, en su caso, </a:t>
            </a:r>
            <a:r>
              <a:rPr lang="es-MX" sz="3600" i="0" u="none" strike="noStrike" baseline="0" dirty="0">
                <a:solidFill>
                  <a:srgbClr val="7030A0"/>
                </a:solidFill>
                <a:latin typeface="Arial" panose="020B0604020202020204" pitchFamily="34" charset="0"/>
              </a:rPr>
              <a:t>de la constancia de percepciones y retenciones</a:t>
            </a:r>
            <a:r>
              <a:rPr lang="es-MX" sz="3600" b="0" i="0" u="none" strike="noStrike" baseline="0" dirty="0">
                <a:solidFill>
                  <a:srgbClr val="000000"/>
                </a:solidFill>
                <a:latin typeface="Arial" panose="020B0604020202020204" pitchFamily="34" charset="0"/>
              </a:rPr>
              <a:t> </a:t>
            </a:r>
            <a:r>
              <a:rPr lang="es-MX" sz="3600" b="0" i="0" u="none" strike="noStrike" baseline="0" dirty="0">
                <a:solidFill>
                  <a:srgbClr val="7030A0"/>
                </a:solidFill>
                <a:latin typeface="Arial" panose="020B0604020202020204" pitchFamily="34" charset="0"/>
              </a:rPr>
              <a:t>que les hubieren emitido alguno de los entes públicos</a:t>
            </a:r>
            <a:r>
              <a:rPr lang="es-MX" sz="3600" b="0" i="0" u="none" strike="noStrike" baseline="0" dirty="0">
                <a:solidFill>
                  <a:srgbClr val="000000"/>
                </a:solidFill>
                <a:latin typeface="Arial" panose="020B0604020202020204" pitchFamily="34" charset="0"/>
              </a:rPr>
              <a:t>, </a:t>
            </a:r>
            <a:r>
              <a:rPr lang="es-MX" sz="3600" b="0" i="0" u="none" strike="noStrike" baseline="0" dirty="0">
                <a:solidFill>
                  <a:srgbClr val="00B050"/>
                </a:solidFill>
                <a:latin typeface="Arial" panose="020B0604020202020204" pitchFamily="34" charset="0"/>
              </a:rPr>
              <a:t>la cual deberá ser remitida en un plazo de tres días hábiles a partir de la fecha en que se reciba la solicitud. </a:t>
            </a:r>
            <a:endParaRPr lang="es-MX" sz="3600" dirty="0">
              <a:solidFill>
                <a:srgbClr val="00B050"/>
              </a:solidFill>
            </a:endParaRPr>
          </a:p>
        </p:txBody>
      </p:sp>
      <p:sp>
        <p:nvSpPr>
          <p:cNvPr id="2" name="Marcador de número de diapositiva 1">
            <a:extLst>
              <a:ext uri="{FF2B5EF4-FFF2-40B4-BE49-F238E27FC236}">
                <a16:creationId xmlns:a16="http://schemas.microsoft.com/office/drawing/2014/main" xmlns="" id="{53B37ACC-2CD3-4D51-AD7E-E038E737CCEE}"/>
              </a:ext>
            </a:extLst>
          </p:cNvPr>
          <p:cNvSpPr>
            <a:spLocks noGrp="1"/>
          </p:cNvSpPr>
          <p:nvPr>
            <p:ph type="sldNum" sz="quarter" idx="12"/>
          </p:nvPr>
        </p:nvSpPr>
        <p:spPr/>
        <p:txBody>
          <a:bodyPr/>
          <a:lstStyle/>
          <a:p>
            <a:fld id="{F7291331-2950-4C95-8C39-40C0F7EC237E}" type="slidenum">
              <a:rPr lang="es-MX" smtClean="0"/>
              <a:t>22</a:t>
            </a:fld>
            <a:endParaRPr lang="es-MX"/>
          </a:p>
        </p:txBody>
      </p:sp>
    </p:spTree>
    <p:extLst>
      <p:ext uri="{BB962C8B-B14F-4D97-AF65-F5344CB8AC3E}">
        <p14:creationId xmlns:p14="http://schemas.microsoft.com/office/powerpoint/2010/main" val="106228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a:bodyPr>
          <a:lstStyle/>
          <a:p>
            <a:r>
              <a:rPr lang="es-MX" sz="4000" b="0" i="0" u="none" strike="noStrike" baseline="0" dirty="0">
                <a:solidFill>
                  <a:srgbClr val="000000"/>
                </a:solidFill>
                <a:latin typeface="Arial" panose="020B0604020202020204" pitchFamily="34" charset="0"/>
              </a:rPr>
              <a:t>Si transcurridos los plazos a que se refieren las fracciones I, II y III de este artículo, no se hubiese presentado la declaración correspondiente, </a:t>
            </a:r>
            <a:r>
              <a:rPr lang="es-MX" sz="4000" b="1" i="0" u="none" strike="noStrike" baseline="0" dirty="0">
                <a:solidFill>
                  <a:srgbClr val="7030A0"/>
                </a:solidFill>
                <a:latin typeface="Arial" panose="020B0604020202020204" pitchFamily="34" charset="0"/>
              </a:rPr>
              <a:t>sin causa justificada</a:t>
            </a:r>
            <a:r>
              <a:rPr lang="es-MX" sz="4000" b="0" i="0" u="none" strike="noStrike" baseline="0" dirty="0">
                <a:solidFill>
                  <a:srgbClr val="000000"/>
                </a:solidFill>
                <a:latin typeface="Arial" panose="020B0604020202020204" pitchFamily="34" charset="0"/>
              </a:rPr>
              <a:t>, se </a:t>
            </a:r>
            <a:r>
              <a:rPr lang="es-MX" sz="4000" b="0" i="0" u="none" strike="noStrike" baseline="0" dirty="0">
                <a:solidFill>
                  <a:srgbClr val="0070C0"/>
                </a:solidFill>
                <a:latin typeface="Arial" panose="020B0604020202020204" pitchFamily="34" charset="0"/>
              </a:rPr>
              <a:t>iniciará inmediatamente la investigación por presunta responsabilidad por la comisión de las </a:t>
            </a:r>
            <a:r>
              <a:rPr lang="es-MX" sz="4000" b="1" i="0" u="none" strike="noStrike" baseline="0" dirty="0">
                <a:solidFill>
                  <a:srgbClr val="FF0000"/>
                </a:solidFill>
                <a:latin typeface="Arial" panose="020B0604020202020204" pitchFamily="34" charset="0"/>
              </a:rPr>
              <a:t>Faltas administrativas </a:t>
            </a:r>
            <a:r>
              <a:rPr lang="es-MX" sz="4000" b="0" i="0" u="none" strike="noStrike" baseline="0" dirty="0">
                <a:solidFill>
                  <a:srgbClr val="000000"/>
                </a:solidFill>
                <a:latin typeface="Arial" panose="020B0604020202020204" pitchFamily="34" charset="0"/>
              </a:rPr>
              <a:t>correspondientes y se requerirá por escrito al Declarante el cumplimiento de dicha obligación. </a:t>
            </a:r>
            <a:endParaRPr lang="es-MX" sz="4000" dirty="0"/>
          </a:p>
        </p:txBody>
      </p:sp>
      <p:sp>
        <p:nvSpPr>
          <p:cNvPr id="2" name="Marcador de número de diapositiva 1">
            <a:extLst>
              <a:ext uri="{FF2B5EF4-FFF2-40B4-BE49-F238E27FC236}">
                <a16:creationId xmlns:a16="http://schemas.microsoft.com/office/drawing/2014/main" xmlns="" id="{CB5E3815-8B03-4C24-86C0-B18E3364A46C}"/>
              </a:ext>
            </a:extLst>
          </p:cNvPr>
          <p:cNvSpPr>
            <a:spLocks noGrp="1"/>
          </p:cNvSpPr>
          <p:nvPr>
            <p:ph type="sldNum" sz="quarter" idx="12"/>
          </p:nvPr>
        </p:nvSpPr>
        <p:spPr/>
        <p:txBody>
          <a:bodyPr/>
          <a:lstStyle/>
          <a:p>
            <a:fld id="{F7291331-2950-4C95-8C39-40C0F7EC237E}" type="slidenum">
              <a:rPr lang="es-MX" smtClean="0"/>
              <a:t>23</a:t>
            </a:fld>
            <a:endParaRPr lang="es-MX"/>
          </a:p>
        </p:txBody>
      </p:sp>
    </p:spTree>
    <p:extLst>
      <p:ext uri="{BB962C8B-B14F-4D97-AF65-F5344CB8AC3E}">
        <p14:creationId xmlns:p14="http://schemas.microsoft.com/office/powerpoint/2010/main" val="4098108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a:bodyPr>
          <a:lstStyle/>
          <a:p>
            <a:r>
              <a:rPr lang="es-MX" sz="3200" b="0" i="0" u="none" strike="noStrike" baseline="0" dirty="0">
                <a:solidFill>
                  <a:srgbClr val="000000"/>
                </a:solidFill>
                <a:latin typeface="Arial" panose="020B0604020202020204" pitchFamily="34" charset="0"/>
              </a:rPr>
              <a:t>Tratándose de </a:t>
            </a:r>
            <a:r>
              <a:rPr lang="es-MX" sz="3200" b="0" i="0" u="none" strike="noStrike" baseline="0" dirty="0">
                <a:solidFill>
                  <a:srgbClr val="C00000"/>
                </a:solidFill>
                <a:latin typeface="Arial" panose="020B0604020202020204" pitchFamily="34" charset="0"/>
              </a:rPr>
              <a:t>los supuestos previstos en las fracciones I y II de este artículo</a:t>
            </a:r>
            <a:r>
              <a:rPr lang="es-MX" sz="3200" b="0" i="0" u="none" strike="noStrike" baseline="0" dirty="0">
                <a:solidFill>
                  <a:srgbClr val="000000"/>
                </a:solidFill>
                <a:latin typeface="Arial" panose="020B0604020202020204" pitchFamily="34" charset="0"/>
              </a:rPr>
              <a:t>, en caso de que la omisión en la declaración </a:t>
            </a:r>
            <a:r>
              <a:rPr lang="es-MX" sz="3200" b="0" i="0" u="none" strike="noStrike" baseline="0" dirty="0">
                <a:solidFill>
                  <a:srgbClr val="7030A0"/>
                </a:solidFill>
                <a:latin typeface="Arial" panose="020B0604020202020204" pitchFamily="34" charset="0"/>
              </a:rPr>
              <a:t>continúe por un periodo de treinta días naturales siguientes a la fecha en que hubiere notificado el requerimiento al Declarante, las Secretarías o los Órganos internos de control, según corresponda, declararán que el nombramiento o contrato ha quedado sin efectos, debiendo notificar lo anterior al titular del Ente público correspondiente para separar del cargo al servidor público. </a:t>
            </a:r>
          </a:p>
          <a:p>
            <a:endParaRPr lang="es-MX" sz="3200" b="0" i="0" u="none" strike="noStrike" baseline="0" dirty="0">
              <a:solidFill>
                <a:srgbClr val="000000"/>
              </a:solidFill>
              <a:latin typeface="Arial" panose="020B0604020202020204" pitchFamily="34" charset="0"/>
            </a:endParaRPr>
          </a:p>
          <a:p>
            <a:r>
              <a:rPr lang="es-MX" sz="3200" b="0" i="0" u="none" strike="noStrike" baseline="0" dirty="0">
                <a:solidFill>
                  <a:srgbClr val="0070C0"/>
                </a:solidFill>
                <a:latin typeface="Arial" panose="020B0604020202020204" pitchFamily="34" charset="0"/>
              </a:rPr>
              <a:t>El incumplimiento por no separar del cargo al servidor público por parte del titular de alguno de los entes públicos, será causa de responsabilidad administrativa en los términos de esta Ley. </a:t>
            </a:r>
            <a:endParaRPr lang="es-MX" sz="3200" dirty="0">
              <a:solidFill>
                <a:srgbClr val="0070C0"/>
              </a:solidFill>
            </a:endParaRPr>
          </a:p>
        </p:txBody>
      </p:sp>
      <p:sp>
        <p:nvSpPr>
          <p:cNvPr id="2" name="Marcador de número de diapositiva 1">
            <a:extLst>
              <a:ext uri="{FF2B5EF4-FFF2-40B4-BE49-F238E27FC236}">
                <a16:creationId xmlns:a16="http://schemas.microsoft.com/office/drawing/2014/main" xmlns="" id="{084FB5BE-9480-42D3-B158-FE48BB382DB0}"/>
              </a:ext>
            </a:extLst>
          </p:cNvPr>
          <p:cNvSpPr>
            <a:spLocks noGrp="1"/>
          </p:cNvSpPr>
          <p:nvPr>
            <p:ph type="sldNum" sz="quarter" idx="12"/>
          </p:nvPr>
        </p:nvSpPr>
        <p:spPr/>
        <p:txBody>
          <a:bodyPr/>
          <a:lstStyle/>
          <a:p>
            <a:fld id="{F7291331-2950-4C95-8C39-40C0F7EC237E}" type="slidenum">
              <a:rPr lang="es-MX" smtClean="0"/>
              <a:t>24</a:t>
            </a:fld>
            <a:endParaRPr lang="es-MX"/>
          </a:p>
        </p:txBody>
      </p:sp>
    </p:spTree>
    <p:extLst>
      <p:ext uri="{BB962C8B-B14F-4D97-AF65-F5344CB8AC3E}">
        <p14:creationId xmlns:p14="http://schemas.microsoft.com/office/powerpoint/2010/main" val="570907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a:bodyPr>
          <a:lstStyle/>
          <a:p>
            <a:r>
              <a:rPr lang="es-MX" sz="4000" b="0" i="0" u="none" strike="noStrike" baseline="0" dirty="0">
                <a:solidFill>
                  <a:srgbClr val="000000"/>
                </a:solidFill>
                <a:latin typeface="Arial" panose="020B0604020202020204" pitchFamily="34" charset="0"/>
              </a:rPr>
              <a:t>Para el </a:t>
            </a:r>
            <a:r>
              <a:rPr lang="es-MX" sz="4000" b="0" i="0" u="none" strike="noStrike" baseline="0" dirty="0">
                <a:solidFill>
                  <a:srgbClr val="FF0000"/>
                </a:solidFill>
                <a:latin typeface="Arial" panose="020B0604020202020204" pitchFamily="34" charset="0"/>
              </a:rPr>
              <a:t>caso de omisión, sin causa justificada</a:t>
            </a:r>
            <a:r>
              <a:rPr lang="es-MX" sz="4000" b="0" i="0" u="none" strike="noStrike" baseline="0" dirty="0">
                <a:solidFill>
                  <a:srgbClr val="000000"/>
                </a:solidFill>
                <a:latin typeface="Arial" panose="020B0604020202020204" pitchFamily="34" charset="0"/>
              </a:rPr>
              <a:t>, en la presentación de la declaración a que se refiere la fracción III de este artículo, </a:t>
            </a:r>
            <a:r>
              <a:rPr lang="es-MX" sz="4000" b="0" i="0" u="none" strike="noStrike" baseline="0" dirty="0">
                <a:solidFill>
                  <a:srgbClr val="FF0000"/>
                </a:solidFill>
                <a:latin typeface="Arial" panose="020B0604020202020204" pitchFamily="34" charset="0"/>
              </a:rPr>
              <a:t>se inhabilitará al infractor de tres meses a un año. </a:t>
            </a:r>
          </a:p>
          <a:p>
            <a:endParaRPr lang="es-MX" sz="4000" b="0" i="0" u="none" strike="noStrike" baseline="0" dirty="0">
              <a:solidFill>
                <a:srgbClr val="000000"/>
              </a:solidFill>
              <a:latin typeface="Arial" panose="020B0604020202020204" pitchFamily="34" charset="0"/>
            </a:endParaRPr>
          </a:p>
          <a:p>
            <a:r>
              <a:rPr lang="es-MX" sz="4000" b="0" i="0" u="none" strike="noStrike" baseline="0" dirty="0">
                <a:solidFill>
                  <a:srgbClr val="000000"/>
                </a:solidFill>
                <a:latin typeface="Arial" panose="020B0604020202020204" pitchFamily="34" charset="0"/>
              </a:rPr>
              <a:t>Para la imposición de las sanciones a que se refiere este artículo </a:t>
            </a:r>
            <a:r>
              <a:rPr lang="es-MX" sz="4000" b="0" i="0" u="none" strike="noStrike" baseline="0" dirty="0">
                <a:solidFill>
                  <a:srgbClr val="FF0000"/>
                </a:solidFill>
                <a:latin typeface="Arial" panose="020B0604020202020204" pitchFamily="34" charset="0"/>
              </a:rPr>
              <a:t>deberá sustanciarse el procedimiento de responsabilidad administrativa por faltas administrativas </a:t>
            </a:r>
            <a:r>
              <a:rPr lang="es-MX" sz="4000" b="0" i="0" u="none" strike="noStrike" baseline="0" dirty="0">
                <a:solidFill>
                  <a:srgbClr val="000000"/>
                </a:solidFill>
                <a:latin typeface="Arial" panose="020B0604020202020204" pitchFamily="34" charset="0"/>
              </a:rPr>
              <a:t>previsto en el Título Segundo del Libro Segundo de esta Ley. </a:t>
            </a:r>
            <a:endParaRPr lang="es-MX" sz="4000" dirty="0"/>
          </a:p>
        </p:txBody>
      </p:sp>
      <p:sp>
        <p:nvSpPr>
          <p:cNvPr id="2" name="Marcador de número de diapositiva 1">
            <a:extLst>
              <a:ext uri="{FF2B5EF4-FFF2-40B4-BE49-F238E27FC236}">
                <a16:creationId xmlns:a16="http://schemas.microsoft.com/office/drawing/2014/main" xmlns="" id="{6F88542A-B9D2-4D75-8AA3-C44B84692C7C}"/>
              </a:ext>
            </a:extLst>
          </p:cNvPr>
          <p:cNvSpPr>
            <a:spLocks noGrp="1"/>
          </p:cNvSpPr>
          <p:nvPr>
            <p:ph type="sldNum" sz="quarter" idx="12"/>
          </p:nvPr>
        </p:nvSpPr>
        <p:spPr/>
        <p:txBody>
          <a:bodyPr/>
          <a:lstStyle/>
          <a:p>
            <a:fld id="{F7291331-2950-4C95-8C39-40C0F7EC237E}" type="slidenum">
              <a:rPr lang="es-MX" smtClean="0"/>
              <a:t>25</a:t>
            </a:fld>
            <a:endParaRPr lang="es-MX"/>
          </a:p>
        </p:txBody>
      </p:sp>
    </p:spTree>
    <p:extLst>
      <p:ext uri="{BB962C8B-B14F-4D97-AF65-F5344CB8AC3E}">
        <p14:creationId xmlns:p14="http://schemas.microsoft.com/office/powerpoint/2010/main" val="28942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a:bodyPr>
          <a:lstStyle/>
          <a:p>
            <a:r>
              <a:rPr lang="es-MX" sz="3600" b="1" i="0" u="none" strike="noStrike" baseline="0" dirty="0">
                <a:solidFill>
                  <a:srgbClr val="000000"/>
                </a:solidFill>
                <a:latin typeface="Arial" panose="020B0604020202020204" pitchFamily="34" charset="0"/>
              </a:rPr>
              <a:t>Artículo 34. </a:t>
            </a:r>
            <a:r>
              <a:rPr lang="es-MX" sz="3600" b="0" i="0" u="none" strike="noStrike" baseline="0" dirty="0">
                <a:solidFill>
                  <a:srgbClr val="000000"/>
                </a:solidFill>
                <a:latin typeface="Arial" panose="020B0604020202020204" pitchFamily="34" charset="0"/>
              </a:rPr>
              <a:t>Las </a:t>
            </a:r>
            <a:r>
              <a:rPr lang="es-MX" sz="3600" b="0" i="0" u="none" strike="noStrike" baseline="0" dirty="0">
                <a:solidFill>
                  <a:schemeClr val="accent6">
                    <a:lumMod val="75000"/>
                  </a:schemeClr>
                </a:solidFill>
                <a:latin typeface="Arial" panose="020B0604020202020204" pitchFamily="34" charset="0"/>
              </a:rPr>
              <a:t>declaraciones de situación patrimonial deberán ser presentadas a través de medios electrónicos</a:t>
            </a:r>
            <a:r>
              <a:rPr lang="es-MX" sz="3600" b="0" i="0" u="none" strike="noStrike" baseline="0" dirty="0">
                <a:solidFill>
                  <a:srgbClr val="000000"/>
                </a:solidFill>
                <a:latin typeface="Arial" panose="020B0604020202020204" pitchFamily="34" charset="0"/>
              </a:rPr>
              <a:t>, </a:t>
            </a:r>
            <a:r>
              <a:rPr lang="es-MX" sz="3600" b="0" i="0" u="none" strike="noStrike" baseline="0" dirty="0">
                <a:solidFill>
                  <a:srgbClr val="7030A0"/>
                </a:solidFill>
                <a:latin typeface="Arial" panose="020B0604020202020204" pitchFamily="34" charset="0"/>
              </a:rPr>
              <a:t>empleándose medios de identificación electrónica</a:t>
            </a:r>
            <a:r>
              <a:rPr lang="es-MX" sz="3600" b="0" i="0" u="none" strike="noStrike" baseline="0" dirty="0">
                <a:solidFill>
                  <a:srgbClr val="000000"/>
                </a:solidFill>
                <a:latin typeface="Arial" panose="020B0604020202020204" pitchFamily="34" charset="0"/>
              </a:rPr>
              <a:t>. </a:t>
            </a:r>
          </a:p>
          <a:p>
            <a:endParaRPr lang="es-MX" sz="3600" dirty="0">
              <a:solidFill>
                <a:srgbClr val="000000"/>
              </a:solidFill>
              <a:latin typeface="Arial" panose="020B0604020202020204" pitchFamily="34" charset="0"/>
            </a:endParaRPr>
          </a:p>
          <a:p>
            <a:r>
              <a:rPr lang="es-MX" sz="3600" b="0" i="0" u="none" strike="noStrike" baseline="0" dirty="0">
                <a:solidFill>
                  <a:srgbClr val="000000"/>
                </a:solidFill>
                <a:latin typeface="Arial" panose="020B0604020202020204" pitchFamily="34" charset="0"/>
              </a:rPr>
              <a:t>En el caso de </a:t>
            </a:r>
            <a:r>
              <a:rPr lang="es-MX" sz="3600" b="0" i="0" u="none" strike="noStrike" baseline="0" dirty="0">
                <a:solidFill>
                  <a:srgbClr val="0070C0"/>
                </a:solidFill>
                <a:latin typeface="Arial" panose="020B0604020202020204" pitchFamily="34" charset="0"/>
              </a:rPr>
              <a:t>municipios que no cuenten </a:t>
            </a:r>
            <a:r>
              <a:rPr lang="es-MX" sz="3600" b="0" i="0" u="none" strike="noStrike" baseline="0" dirty="0">
                <a:solidFill>
                  <a:srgbClr val="000000"/>
                </a:solidFill>
                <a:latin typeface="Arial" panose="020B0604020202020204" pitchFamily="34" charset="0"/>
              </a:rPr>
              <a:t>con las tecnologías de la información y comunicación necesarias </a:t>
            </a:r>
            <a:r>
              <a:rPr lang="es-MX" sz="3600" b="0" i="0" u="none" strike="noStrike" baseline="0" dirty="0">
                <a:solidFill>
                  <a:srgbClr val="C00000"/>
                </a:solidFill>
                <a:latin typeface="Arial" panose="020B0604020202020204" pitchFamily="34" charset="0"/>
              </a:rPr>
              <a:t>para cumplir lo anterior, podrán emplearse formatos impresos</a:t>
            </a:r>
            <a:r>
              <a:rPr lang="es-MX" sz="3600" b="0" i="0" u="none" strike="noStrike" baseline="0" dirty="0">
                <a:solidFill>
                  <a:srgbClr val="000000"/>
                </a:solidFill>
                <a:latin typeface="Arial" panose="020B0604020202020204" pitchFamily="34" charset="0"/>
              </a:rPr>
              <a:t>, </a:t>
            </a:r>
            <a:r>
              <a:rPr lang="es-MX" sz="3600" b="0" i="0" u="none" strike="noStrike" baseline="0" dirty="0">
                <a:solidFill>
                  <a:srgbClr val="7030A0"/>
                </a:solidFill>
                <a:latin typeface="Arial" panose="020B0604020202020204" pitchFamily="34" charset="0"/>
              </a:rPr>
              <a:t>siendo responsabilidad de los Órganos internos de control y las Secretarías verificar que dichos formatos sean digitalizados e incluir la información </a:t>
            </a:r>
            <a:r>
              <a:rPr lang="es-MX" sz="3600" b="0" i="0" u="none" strike="noStrike" baseline="0" dirty="0">
                <a:solidFill>
                  <a:srgbClr val="000000"/>
                </a:solidFill>
                <a:latin typeface="Arial" panose="020B0604020202020204" pitchFamily="34" charset="0"/>
              </a:rPr>
              <a:t>que corresponda en el sistema de evolución patrimonial y de declaración de intereses. </a:t>
            </a:r>
            <a:endParaRPr lang="es-MX" sz="3600" dirty="0"/>
          </a:p>
        </p:txBody>
      </p:sp>
      <p:sp>
        <p:nvSpPr>
          <p:cNvPr id="2" name="Marcador de número de diapositiva 1">
            <a:extLst>
              <a:ext uri="{FF2B5EF4-FFF2-40B4-BE49-F238E27FC236}">
                <a16:creationId xmlns:a16="http://schemas.microsoft.com/office/drawing/2014/main" xmlns="" id="{36366315-B68A-42A0-A125-8924DB94A8BD}"/>
              </a:ext>
            </a:extLst>
          </p:cNvPr>
          <p:cNvSpPr>
            <a:spLocks noGrp="1"/>
          </p:cNvSpPr>
          <p:nvPr>
            <p:ph type="sldNum" sz="quarter" idx="12"/>
          </p:nvPr>
        </p:nvSpPr>
        <p:spPr/>
        <p:txBody>
          <a:bodyPr/>
          <a:lstStyle/>
          <a:p>
            <a:fld id="{F7291331-2950-4C95-8C39-40C0F7EC237E}" type="slidenum">
              <a:rPr lang="es-MX" smtClean="0"/>
              <a:t>26</a:t>
            </a:fld>
            <a:endParaRPr lang="es-MX"/>
          </a:p>
        </p:txBody>
      </p:sp>
    </p:spTree>
    <p:extLst>
      <p:ext uri="{BB962C8B-B14F-4D97-AF65-F5344CB8AC3E}">
        <p14:creationId xmlns:p14="http://schemas.microsoft.com/office/powerpoint/2010/main" val="2111411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a:bodyPr>
          <a:lstStyle/>
          <a:p>
            <a:r>
              <a:rPr lang="es-MX" sz="3600" b="0" i="0" u="none" strike="noStrike" baseline="0" dirty="0">
                <a:solidFill>
                  <a:srgbClr val="000000"/>
                </a:solidFill>
                <a:latin typeface="Arial" panose="020B0604020202020204" pitchFamily="34" charset="0"/>
              </a:rPr>
              <a:t>Las Secretarías tendrán a su cargo el sistema de certificación de los medios de identificación electrónica que utilicen los Servidores Públicos, y llevarán el control de dichos medios.</a:t>
            </a:r>
          </a:p>
          <a:p>
            <a:r>
              <a:rPr lang="es-MX" sz="3600" b="0" i="0" u="none" strike="noStrike" baseline="0" dirty="0">
                <a:solidFill>
                  <a:srgbClr val="000000"/>
                </a:solidFill>
                <a:latin typeface="Arial" panose="020B0604020202020204" pitchFamily="34" charset="0"/>
              </a:rPr>
              <a:t> </a:t>
            </a:r>
          </a:p>
          <a:p>
            <a:r>
              <a:rPr lang="es-MX" sz="3600" b="0" i="0" u="none" strike="noStrike" baseline="0" dirty="0">
                <a:solidFill>
                  <a:srgbClr val="000000"/>
                </a:solidFill>
                <a:latin typeface="Arial" panose="020B0604020202020204" pitchFamily="34" charset="0"/>
              </a:rPr>
              <a:t>Asimismo, el Comité Coordinador, a </a:t>
            </a:r>
            <a:r>
              <a:rPr lang="es-MX" sz="3600" b="0" i="0" u="none" strike="noStrike" baseline="0" dirty="0">
                <a:solidFill>
                  <a:srgbClr val="7030A0"/>
                </a:solidFill>
                <a:latin typeface="Arial" panose="020B0604020202020204" pitchFamily="34" charset="0"/>
              </a:rPr>
              <a:t>propuesta del Comité de Participación Ciudadana, emitirá las normas </a:t>
            </a:r>
            <a:r>
              <a:rPr lang="es-MX" sz="3600" b="0" i="0" u="none" strike="noStrike" baseline="0" dirty="0">
                <a:solidFill>
                  <a:srgbClr val="000000"/>
                </a:solidFill>
                <a:latin typeface="Arial" panose="020B0604020202020204" pitchFamily="34" charset="0"/>
              </a:rPr>
              <a:t>y los formatos impresos; de medios magnéticos y electrónicos, bajo los cuales los </a:t>
            </a:r>
            <a:r>
              <a:rPr lang="es-MX" sz="3600" b="0" i="0" u="none" strike="noStrike" baseline="0" dirty="0">
                <a:solidFill>
                  <a:srgbClr val="C00000"/>
                </a:solidFill>
                <a:latin typeface="Arial" panose="020B0604020202020204" pitchFamily="34" charset="0"/>
              </a:rPr>
              <a:t>Declarantes deberán presentar las declaraciones de situación patrimonial</a:t>
            </a:r>
            <a:r>
              <a:rPr lang="es-MX" sz="3600" b="0" i="0" u="none" strike="noStrike" baseline="0" dirty="0">
                <a:solidFill>
                  <a:srgbClr val="000000"/>
                </a:solidFill>
                <a:latin typeface="Arial" panose="020B0604020202020204" pitchFamily="34" charset="0"/>
              </a:rPr>
              <a:t>, así como los manuales e instructivos, observando lo dispuesto por el artículo 29 de esta Ley. </a:t>
            </a:r>
            <a:endParaRPr lang="es-MX" sz="3600" dirty="0"/>
          </a:p>
        </p:txBody>
      </p:sp>
      <p:sp>
        <p:nvSpPr>
          <p:cNvPr id="2" name="Marcador de número de diapositiva 1">
            <a:extLst>
              <a:ext uri="{FF2B5EF4-FFF2-40B4-BE49-F238E27FC236}">
                <a16:creationId xmlns:a16="http://schemas.microsoft.com/office/drawing/2014/main" xmlns="" id="{62434C31-F526-4F55-8D20-3C65AE2AC7B5}"/>
              </a:ext>
            </a:extLst>
          </p:cNvPr>
          <p:cNvSpPr>
            <a:spLocks noGrp="1"/>
          </p:cNvSpPr>
          <p:nvPr>
            <p:ph type="sldNum" sz="quarter" idx="12"/>
          </p:nvPr>
        </p:nvSpPr>
        <p:spPr/>
        <p:txBody>
          <a:bodyPr/>
          <a:lstStyle/>
          <a:p>
            <a:fld id="{F7291331-2950-4C95-8C39-40C0F7EC237E}" type="slidenum">
              <a:rPr lang="es-MX" smtClean="0"/>
              <a:t>27</a:t>
            </a:fld>
            <a:endParaRPr lang="es-MX"/>
          </a:p>
        </p:txBody>
      </p:sp>
    </p:spTree>
    <p:extLst>
      <p:ext uri="{BB962C8B-B14F-4D97-AF65-F5344CB8AC3E}">
        <p14:creationId xmlns:p14="http://schemas.microsoft.com/office/powerpoint/2010/main" val="3103070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a:bodyPr>
          <a:lstStyle/>
          <a:p>
            <a:r>
              <a:rPr lang="es-MX" sz="3200" b="0" i="0" u="none" strike="noStrike" baseline="0" dirty="0">
                <a:solidFill>
                  <a:srgbClr val="000000"/>
                </a:solidFill>
                <a:latin typeface="Arial" panose="020B0604020202020204" pitchFamily="34" charset="0"/>
              </a:rPr>
              <a:t>Para los efectos de los procedimientos penales que se deriven de la aplicación de las disposiciones del presente Título, son </a:t>
            </a:r>
            <a:r>
              <a:rPr lang="es-MX" sz="3200" b="0" i="0" u="none" strike="noStrike" baseline="0" dirty="0">
                <a:solidFill>
                  <a:srgbClr val="C00000"/>
                </a:solidFill>
                <a:latin typeface="Arial" panose="020B0604020202020204" pitchFamily="34" charset="0"/>
              </a:rPr>
              <a:t>documentos públicos aquellos que emita la Secretaría para ser presentados como medios de prueba</a:t>
            </a:r>
            <a:r>
              <a:rPr lang="es-MX" sz="3200" b="0" i="0" u="none" strike="noStrike" baseline="0" dirty="0">
                <a:solidFill>
                  <a:srgbClr val="000000"/>
                </a:solidFill>
                <a:latin typeface="Arial" panose="020B0604020202020204" pitchFamily="34" charset="0"/>
              </a:rPr>
              <a:t>, en los cuales se contenga la información que obre en sus archivos documentales y electrónicos sobre las declaraciones de situación patrimonial de los Servidores Públicos. </a:t>
            </a:r>
          </a:p>
          <a:p>
            <a:endParaRPr lang="es-MX" sz="3200" b="0" i="0" u="none" strike="noStrike" baseline="0" dirty="0">
              <a:solidFill>
                <a:srgbClr val="000000"/>
              </a:solidFill>
              <a:latin typeface="Arial" panose="020B0604020202020204" pitchFamily="34" charset="0"/>
            </a:endParaRPr>
          </a:p>
          <a:p>
            <a:r>
              <a:rPr lang="es-MX" sz="3200" b="0" i="0" u="none" strike="noStrike" baseline="0" dirty="0">
                <a:solidFill>
                  <a:srgbClr val="7030A0"/>
                </a:solidFill>
                <a:latin typeface="Arial" panose="020B0604020202020204" pitchFamily="34" charset="0"/>
              </a:rPr>
              <a:t>Los Servidores Públicos competentes para recabar las declaraciones patrimoniales deberán resguardar la información a la que accedan observando lo dispuesto en la legislación en materia de transparencia</a:t>
            </a:r>
            <a:r>
              <a:rPr lang="es-MX" sz="3200" b="0" i="0" u="none" strike="noStrike" baseline="0" dirty="0">
                <a:solidFill>
                  <a:srgbClr val="000000"/>
                </a:solidFill>
                <a:latin typeface="Arial" panose="020B0604020202020204" pitchFamily="34" charset="0"/>
              </a:rPr>
              <a:t>, acceso a la información pública y protección de datos personales. </a:t>
            </a:r>
            <a:endParaRPr lang="es-MX" sz="3200" dirty="0"/>
          </a:p>
        </p:txBody>
      </p:sp>
      <p:sp>
        <p:nvSpPr>
          <p:cNvPr id="2" name="Marcador de número de diapositiva 1">
            <a:extLst>
              <a:ext uri="{FF2B5EF4-FFF2-40B4-BE49-F238E27FC236}">
                <a16:creationId xmlns:a16="http://schemas.microsoft.com/office/drawing/2014/main" xmlns="" id="{29B11584-E9E0-477A-9300-55CB11F3E600}"/>
              </a:ext>
            </a:extLst>
          </p:cNvPr>
          <p:cNvSpPr>
            <a:spLocks noGrp="1"/>
          </p:cNvSpPr>
          <p:nvPr>
            <p:ph type="sldNum" sz="quarter" idx="12"/>
          </p:nvPr>
        </p:nvSpPr>
        <p:spPr/>
        <p:txBody>
          <a:bodyPr/>
          <a:lstStyle/>
          <a:p>
            <a:fld id="{F7291331-2950-4C95-8C39-40C0F7EC237E}" type="slidenum">
              <a:rPr lang="es-MX" smtClean="0"/>
              <a:t>28</a:t>
            </a:fld>
            <a:endParaRPr lang="es-MX"/>
          </a:p>
        </p:txBody>
      </p:sp>
    </p:spTree>
    <p:extLst>
      <p:ext uri="{BB962C8B-B14F-4D97-AF65-F5344CB8AC3E}">
        <p14:creationId xmlns:p14="http://schemas.microsoft.com/office/powerpoint/2010/main" val="1848698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a:bodyPr>
          <a:lstStyle/>
          <a:p>
            <a:r>
              <a:rPr lang="es-MX" sz="4000" b="1" i="0" u="none" strike="noStrike" baseline="0" dirty="0">
                <a:solidFill>
                  <a:srgbClr val="000000"/>
                </a:solidFill>
                <a:latin typeface="Arial" panose="020B0604020202020204" pitchFamily="34" charset="0"/>
              </a:rPr>
              <a:t>Artículo 35. </a:t>
            </a:r>
            <a:r>
              <a:rPr lang="es-MX" sz="4000" b="0" i="0" u="none" strike="noStrike" baseline="0" dirty="0">
                <a:solidFill>
                  <a:srgbClr val="000000"/>
                </a:solidFill>
                <a:latin typeface="Arial" panose="020B0604020202020204" pitchFamily="34" charset="0"/>
              </a:rPr>
              <a:t>En la </a:t>
            </a:r>
            <a:r>
              <a:rPr lang="es-MX" sz="4000" b="0" i="0" u="none" strike="noStrike" baseline="0" dirty="0">
                <a:solidFill>
                  <a:srgbClr val="C00000"/>
                </a:solidFill>
                <a:latin typeface="Arial" panose="020B0604020202020204" pitchFamily="34" charset="0"/>
              </a:rPr>
              <a:t>declaración inicial y de conclusión </a:t>
            </a:r>
            <a:r>
              <a:rPr lang="es-MX" sz="4000" b="0" i="0" u="none" strike="noStrike" baseline="0" dirty="0">
                <a:solidFill>
                  <a:srgbClr val="000000"/>
                </a:solidFill>
                <a:latin typeface="Arial" panose="020B0604020202020204" pitchFamily="34" charset="0"/>
              </a:rPr>
              <a:t>del encargo </a:t>
            </a:r>
            <a:r>
              <a:rPr lang="es-MX" sz="4000" b="0" i="0" u="none" strike="noStrike" baseline="0" dirty="0">
                <a:solidFill>
                  <a:schemeClr val="accent2">
                    <a:lumMod val="75000"/>
                  </a:schemeClr>
                </a:solidFill>
                <a:latin typeface="Arial" panose="020B0604020202020204" pitchFamily="34" charset="0"/>
              </a:rPr>
              <a:t>se manifestarán los bienes inmuebles, con la fecha y valor de adquisición</a:t>
            </a:r>
            <a:r>
              <a:rPr lang="es-MX" sz="4000" b="0" i="0" u="none" strike="noStrike" baseline="0" dirty="0">
                <a:solidFill>
                  <a:srgbClr val="000000"/>
                </a:solidFill>
                <a:latin typeface="Arial" panose="020B0604020202020204" pitchFamily="34" charset="0"/>
              </a:rPr>
              <a:t>. </a:t>
            </a:r>
          </a:p>
          <a:p>
            <a:endParaRPr lang="es-MX" sz="4000" b="0" i="0" u="none" strike="noStrike" baseline="0" dirty="0">
              <a:solidFill>
                <a:srgbClr val="000000"/>
              </a:solidFill>
              <a:latin typeface="Arial" panose="020B0604020202020204" pitchFamily="34" charset="0"/>
            </a:endParaRPr>
          </a:p>
          <a:p>
            <a:r>
              <a:rPr lang="es-MX" sz="4000" b="0" i="0" u="none" strike="noStrike" baseline="0" dirty="0">
                <a:solidFill>
                  <a:srgbClr val="000000"/>
                </a:solidFill>
                <a:latin typeface="Arial" panose="020B0604020202020204" pitchFamily="34" charset="0"/>
              </a:rPr>
              <a:t>En las </a:t>
            </a:r>
            <a:r>
              <a:rPr lang="es-MX" sz="4000" b="0" i="0" u="none" strike="noStrike" baseline="0" dirty="0">
                <a:solidFill>
                  <a:srgbClr val="FFC000"/>
                </a:solidFill>
                <a:latin typeface="Arial" panose="020B0604020202020204" pitchFamily="34" charset="0"/>
              </a:rPr>
              <a:t>declaraciones de modificación patrimonial se manifestarán sólo las modificaciones al patrimonio, con fecha y valor de adquisición</a:t>
            </a:r>
            <a:r>
              <a:rPr lang="es-MX" sz="4000" b="0" i="0" u="none" strike="noStrike" baseline="0" dirty="0">
                <a:solidFill>
                  <a:srgbClr val="000000"/>
                </a:solidFill>
                <a:latin typeface="Arial" panose="020B0604020202020204" pitchFamily="34" charset="0"/>
              </a:rPr>
              <a:t>. En todo caso se indicará el medio por el que se hizo la adquisición. </a:t>
            </a:r>
            <a:endParaRPr lang="es-MX" sz="4000" dirty="0"/>
          </a:p>
        </p:txBody>
      </p:sp>
      <p:sp>
        <p:nvSpPr>
          <p:cNvPr id="2" name="Marcador de número de diapositiva 1">
            <a:extLst>
              <a:ext uri="{FF2B5EF4-FFF2-40B4-BE49-F238E27FC236}">
                <a16:creationId xmlns:a16="http://schemas.microsoft.com/office/drawing/2014/main" xmlns="" id="{2D8BCA8B-3A30-4525-B413-DDD80599E306}"/>
              </a:ext>
            </a:extLst>
          </p:cNvPr>
          <p:cNvSpPr>
            <a:spLocks noGrp="1"/>
          </p:cNvSpPr>
          <p:nvPr>
            <p:ph type="sldNum" sz="quarter" idx="12"/>
          </p:nvPr>
        </p:nvSpPr>
        <p:spPr/>
        <p:txBody>
          <a:bodyPr/>
          <a:lstStyle/>
          <a:p>
            <a:fld id="{F7291331-2950-4C95-8C39-40C0F7EC237E}" type="slidenum">
              <a:rPr lang="es-MX" smtClean="0"/>
              <a:t>29</a:t>
            </a:fld>
            <a:endParaRPr lang="es-MX"/>
          </a:p>
        </p:txBody>
      </p:sp>
    </p:spTree>
    <p:extLst>
      <p:ext uri="{BB962C8B-B14F-4D97-AF65-F5344CB8AC3E}">
        <p14:creationId xmlns:p14="http://schemas.microsoft.com/office/powerpoint/2010/main" val="2260392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a:bodyPr>
          <a:lstStyle/>
          <a:p>
            <a:endParaRPr lang="es-MX" sz="2000" b="1" dirty="0">
              <a:latin typeface="Arial" panose="020B0604020202020204" pitchFamily="34" charset="0"/>
            </a:endParaRPr>
          </a:p>
          <a:p>
            <a:endParaRPr lang="es-MX" sz="2800" b="1" i="0" u="none" strike="noStrike" baseline="0" dirty="0">
              <a:latin typeface="Arial" panose="020B0604020202020204" pitchFamily="34" charset="0"/>
            </a:endParaRPr>
          </a:p>
          <a:p>
            <a:r>
              <a:rPr lang="es-MX" sz="2800" b="1" i="0" u="none" strike="noStrike" baseline="0" dirty="0">
                <a:latin typeface="Arial" panose="020B0604020202020204" pitchFamily="34" charset="0"/>
              </a:rPr>
              <a:t>Artículo 108. </a:t>
            </a:r>
            <a:r>
              <a:rPr lang="es-MX" sz="2800" b="0" i="0" u="none" strike="noStrike" baseline="0" dirty="0">
                <a:latin typeface="Arial" panose="020B0604020202020204" pitchFamily="34" charset="0"/>
              </a:rPr>
              <a:t>Para los efectos de las responsabilidades a que alude este Título se reputarán como </a:t>
            </a:r>
            <a:r>
              <a:rPr lang="es-MX" sz="3200" b="1" i="1" u="none" strike="noStrike" baseline="0" dirty="0">
                <a:solidFill>
                  <a:srgbClr val="7030A0"/>
                </a:solidFill>
                <a:latin typeface="Arial" panose="020B0604020202020204" pitchFamily="34" charset="0"/>
              </a:rPr>
              <a:t>servidores públicos </a:t>
            </a:r>
            <a:r>
              <a:rPr lang="es-MX" sz="2800" b="0" i="0" u="none" strike="noStrike" baseline="0" dirty="0">
                <a:latin typeface="Arial" panose="020B0604020202020204" pitchFamily="34" charset="0"/>
              </a:rPr>
              <a:t>a los representantes de elección popular, a los miembros del </a:t>
            </a:r>
            <a:r>
              <a:rPr lang="es-MX" sz="2800" b="1" i="0" u="none" strike="noStrike" baseline="0" dirty="0">
                <a:solidFill>
                  <a:schemeClr val="accent4">
                    <a:lumMod val="50000"/>
                  </a:schemeClr>
                </a:solidFill>
                <a:latin typeface="Arial" panose="020B0604020202020204" pitchFamily="34" charset="0"/>
              </a:rPr>
              <a:t>Poder Judicial de la Federación, los funcionarios y empleados y, en general, a toda persona que desempeñe un empleo, cargo o comisión de cualquier naturaleza en el Congreso de la Unión o en la Administración Pública Federal</a:t>
            </a:r>
            <a:r>
              <a:rPr lang="es-MX" sz="2800" b="0" i="0" u="none" strike="noStrike" baseline="0" dirty="0">
                <a:latin typeface="Arial" panose="020B0604020202020204" pitchFamily="34" charset="0"/>
              </a:rPr>
              <a:t>, así como a los servidores públicos de los organismos a los que esta Constitución otorgue autonomía, quienes serán responsables por los actos u omisiones en que incurran en el desempeño de sus respectivas funciones.</a:t>
            </a:r>
            <a:endParaRPr lang="es-MX" sz="2800" dirty="0"/>
          </a:p>
        </p:txBody>
      </p:sp>
      <p:sp>
        <p:nvSpPr>
          <p:cNvPr id="2" name="Marcador de número de diapositiva 1">
            <a:extLst>
              <a:ext uri="{FF2B5EF4-FFF2-40B4-BE49-F238E27FC236}">
                <a16:creationId xmlns:a16="http://schemas.microsoft.com/office/drawing/2014/main" xmlns="" id="{F83CE38C-050A-4557-9A80-B400067B67DA}"/>
              </a:ext>
            </a:extLst>
          </p:cNvPr>
          <p:cNvSpPr>
            <a:spLocks noGrp="1"/>
          </p:cNvSpPr>
          <p:nvPr>
            <p:ph type="sldNum" sz="quarter" idx="12"/>
          </p:nvPr>
        </p:nvSpPr>
        <p:spPr/>
        <p:txBody>
          <a:bodyPr/>
          <a:lstStyle/>
          <a:p>
            <a:fld id="{F7291331-2950-4C95-8C39-40C0F7EC237E}" type="slidenum">
              <a:rPr lang="es-MX" smtClean="0"/>
              <a:t>3</a:t>
            </a:fld>
            <a:endParaRPr lang="es-MX"/>
          </a:p>
        </p:txBody>
      </p:sp>
    </p:spTree>
    <p:extLst>
      <p:ext uri="{BB962C8B-B14F-4D97-AF65-F5344CB8AC3E}">
        <p14:creationId xmlns:p14="http://schemas.microsoft.com/office/powerpoint/2010/main" val="3944040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fontScale="92500" lnSpcReduction="10000"/>
          </a:bodyPr>
          <a:lstStyle/>
          <a:p>
            <a:r>
              <a:rPr lang="es-MX" sz="3200" b="1" i="0" u="none" strike="noStrike" baseline="0" dirty="0">
                <a:solidFill>
                  <a:srgbClr val="000000"/>
                </a:solidFill>
                <a:latin typeface="Arial" panose="020B0604020202020204" pitchFamily="34" charset="0"/>
              </a:rPr>
              <a:t>Artículo 36. </a:t>
            </a:r>
            <a:r>
              <a:rPr lang="es-MX" sz="3200" b="0" i="0" u="none" strike="noStrike" baseline="0" dirty="0">
                <a:solidFill>
                  <a:srgbClr val="000000"/>
                </a:solidFill>
                <a:latin typeface="Arial" panose="020B0604020202020204" pitchFamily="34" charset="0"/>
              </a:rPr>
              <a:t>Las Secretarías y los </a:t>
            </a:r>
            <a:r>
              <a:rPr lang="es-MX" sz="3200" b="0" i="0" u="none" strike="noStrike" baseline="0" dirty="0">
                <a:solidFill>
                  <a:srgbClr val="FF0000"/>
                </a:solidFill>
                <a:latin typeface="Arial" panose="020B0604020202020204" pitchFamily="34" charset="0"/>
              </a:rPr>
              <a:t>Órganos internos de control, estarán facultadas para llevar a cabo investigaciones o auditorías para verificar la evolución del patrimonio de los Declarantes</a:t>
            </a:r>
            <a:r>
              <a:rPr lang="es-MX" sz="3200" b="0" i="0" u="none" strike="noStrike" baseline="0" dirty="0">
                <a:solidFill>
                  <a:srgbClr val="000000"/>
                </a:solidFill>
                <a:latin typeface="Arial" panose="020B0604020202020204" pitchFamily="34" charset="0"/>
              </a:rPr>
              <a:t>. </a:t>
            </a:r>
          </a:p>
          <a:p>
            <a:endParaRPr lang="es-MX" sz="3200" b="0" i="0" u="none" strike="noStrike" baseline="0" dirty="0">
              <a:solidFill>
                <a:srgbClr val="000000"/>
              </a:solidFill>
              <a:latin typeface="Arial" panose="020B0604020202020204" pitchFamily="34" charset="0"/>
            </a:endParaRPr>
          </a:p>
          <a:p>
            <a:endParaRPr lang="es-MX" sz="3200" b="0" i="0" u="none" strike="noStrike" baseline="0" dirty="0">
              <a:solidFill>
                <a:srgbClr val="000000"/>
              </a:solidFill>
              <a:latin typeface="Arial" panose="020B0604020202020204" pitchFamily="34" charset="0"/>
            </a:endParaRPr>
          </a:p>
          <a:p>
            <a:r>
              <a:rPr lang="es-MX" sz="3200" b="1" i="0" u="none" strike="noStrike" baseline="0" dirty="0">
                <a:solidFill>
                  <a:srgbClr val="000000"/>
                </a:solidFill>
                <a:latin typeface="Arial" panose="020B0604020202020204" pitchFamily="34" charset="0"/>
              </a:rPr>
              <a:t>Artículo 37. </a:t>
            </a:r>
            <a:r>
              <a:rPr lang="es-MX" sz="3200" b="0" i="0" u="none" strike="noStrike" baseline="0" dirty="0">
                <a:solidFill>
                  <a:srgbClr val="000000"/>
                </a:solidFill>
                <a:latin typeface="Arial" panose="020B0604020202020204" pitchFamily="34" charset="0"/>
              </a:rPr>
              <a:t>En los casos en que </a:t>
            </a:r>
            <a:r>
              <a:rPr lang="es-MX" sz="3200" b="0" i="0" u="none" strike="noStrike" baseline="0" dirty="0">
                <a:solidFill>
                  <a:srgbClr val="7030A0"/>
                </a:solidFill>
                <a:latin typeface="Arial" panose="020B0604020202020204" pitchFamily="34" charset="0"/>
              </a:rPr>
              <a:t>la declaración de situación patrimonial del Declarante refleje un incremento en su patrimonio que no sea explicable o justificable en virtud de su remuneración como servidor público, las Secretarías y los Órganos internos de control inmediatamente solicitarán sea aclarado el origen de dicho enriquecimiento. </a:t>
            </a:r>
          </a:p>
          <a:p>
            <a:r>
              <a:rPr lang="es-MX" sz="3200" b="0" i="0" u="none" strike="noStrike" baseline="0" dirty="0">
                <a:solidFill>
                  <a:srgbClr val="000000"/>
                </a:solidFill>
                <a:latin typeface="Arial" panose="020B0604020202020204" pitchFamily="34" charset="0"/>
              </a:rPr>
              <a:t>De </a:t>
            </a:r>
            <a:r>
              <a:rPr lang="es-MX" sz="3200" b="0" i="0" u="none" strike="noStrike" baseline="0" dirty="0">
                <a:solidFill>
                  <a:srgbClr val="C00000"/>
                </a:solidFill>
                <a:latin typeface="Arial" panose="020B0604020202020204" pitchFamily="34" charset="0"/>
              </a:rPr>
              <a:t>no justificarse la procedencia de dicho enriquecimiento, las Secretarías y los Órganos internos de control procederán a integrar el expediente </a:t>
            </a:r>
            <a:r>
              <a:rPr lang="es-MX" sz="3200" b="0" i="0" u="none" strike="noStrike" baseline="0" dirty="0">
                <a:solidFill>
                  <a:srgbClr val="000000"/>
                </a:solidFill>
                <a:latin typeface="Arial" panose="020B0604020202020204" pitchFamily="34" charset="0"/>
              </a:rPr>
              <a:t>correspondiente para darle trámite conforme a lo establecido en esta Ley, y </a:t>
            </a:r>
            <a:r>
              <a:rPr lang="es-MX" sz="3200" b="0" i="0" u="none" strike="noStrike" baseline="0" dirty="0">
                <a:solidFill>
                  <a:srgbClr val="0070C0"/>
                </a:solidFill>
                <a:latin typeface="Arial" panose="020B0604020202020204" pitchFamily="34" charset="0"/>
              </a:rPr>
              <a:t>formularán, en su caso, la denuncia correspondiente ante el Ministerio Público. </a:t>
            </a:r>
            <a:endParaRPr lang="es-MX" sz="3200" dirty="0">
              <a:solidFill>
                <a:srgbClr val="0070C0"/>
              </a:solidFill>
            </a:endParaRPr>
          </a:p>
        </p:txBody>
      </p:sp>
      <p:sp>
        <p:nvSpPr>
          <p:cNvPr id="2" name="Marcador de número de diapositiva 1">
            <a:extLst>
              <a:ext uri="{FF2B5EF4-FFF2-40B4-BE49-F238E27FC236}">
                <a16:creationId xmlns:a16="http://schemas.microsoft.com/office/drawing/2014/main" xmlns="" id="{F52B7AE5-2D84-4208-8FD3-F22FC0AC3A93}"/>
              </a:ext>
            </a:extLst>
          </p:cNvPr>
          <p:cNvSpPr>
            <a:spLocks noGrp="1"/>
          </p:cNvSpPr>
          <p:nvPr>
            <p:ph type="sldNum" sz="quarter" idx="12"/>
          </p:nvPr>
        </p:nvSpPr>
        <p:spPr/>
        <p:txBody>
          <a:bodyPr/>
          <a:lstStyle/>
          <a:p>
            <a:fld id="{F7291331-2950-4C95-8C39-40C0F7EC237E}" type="slidenum">
              <a:rPr lang="es-MX" smtClean="0"/>
              <a:t>30</a:t>
            </a:fld>
            <a:endParaRPr lang="es-MX"/>
          </a:p>
        </p:txBody>
      </p:sp>
    </p:spTree>
    <p:extLst>
      <p:ext uri="{BB962C8B-B14F-4D97-AF65-F5344CB8AC3E}">
        <p14:creationId xmlns:p14="http://schemas.microsoft.com/office/powerpoint/2010/main" val="37368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lnSpcReduction="10000"/>
          </a:bodyPr>
          <a:lstStyle/>
          <a:p>
            <a:r>
              <a:rPr lang="es-MX" sz="3600" b="1" i="0" u="none" strike="noStrike" baseline="0" dirty="0">
                <a:solidFill>
                  <a:srgbClr val="000000"/>
                </a:solidFill>
                <a:latin typeface="Arial" panose="020B0604020202020204" pitchFamily="34" charset="0"/>
              </a:rPr>
              <a:t>Artículo 38. </a:t>
            </a:r>
            <a:r>
              <a:rPr lang="es-MX" sz="3600" b="0" i="0" u="none" strike="noStrike" baseline="0" dirty="0">
                <a:solidFill>
                  <a:srgbClr val="000000"/>
                </a:solidFill>
                <a:latin typeface="Arial" panose="020B0604020202020204" pitchFamily="34" charset="0"/>
              </a:rPr>
              <a:t>Los </a:t>
            </a:r>
            <a:r>
              <a:rPr lang="es-MX" sz="3600" b="0" i="0" u="none" strike="noStrike" baseline="0" dirty="0">
                <a:solidFill>
                  <a:srgbClr val="0070C0"/>
                </a:solidFill>
                <a:latin typeface="Arial" panose="020B0604020202020204" pitchFamily="34" charset="0"/>
              </a:rPr>
              <a:t>Declarantes estarán obligados a proporcionar a las Secretarías y los Órganos internos de control,</a:t>
            </a:r>
            <a:r>
              <a:rPr lang="es-MX" sz="3600" b="0" i="0" u="none" strike="noStrike" baseline="0" dirty="0">
                <a:solidFill>
                  <a:srgbClr val="000000"/>
                </a:solidFill>
                <a:latin typeface="Arial" panose="020B0604020202020204" pitchFamily="34" charset="0"/>
              </a:rPr>
              <a:t> la información que se requiera para verificar la evolución de su situación patrimonial, </a:t>
            </a:r>
            <a:r>
              <a:rPr lang="es-MX" sz="3600" b="1" i="0" u="none" strike="noStrike" baseline="0" dirty="0">
                <a:solidFill>
                  <a:srgbClr val="FF0000"/>
                </a:solidFill>
                <a:latin typeface="Arial" panose="020B0604020202020204" pitchFamily="34" charset="0"/>
              </a:rPr>
              <a:t>incluyendo la de sus cónyuges, concubinas o concubinarios y dependientes económicos directos.</a:t>
            </a:r>
          </a:p>
          <a:p>
            <a:r>
              <a:rPr lang="es-MX" sz="3600" b="0" i="0" u="none" strike="noStrike" baseline="0" dirty="0">
                <a:solidFill>
                  <a:srgbClr val="000000"/>
                </a:solidFill>
                <a:latin typeface="Arial" panose="020B0604020202020204" pitchFamily="34" charset="0"/>
              </a:rPr>
              <a:t> </a:t>
            </a:r>
          </a:p>
          <a:p>
            <a:r>
              <a:rPr lang="es-MX" sz="3600" b="0" i="0" u="none" strike="noStrike" baseline="0" dirty="0">
                <a:solidFill>
                  <a:schemeClr val="accent2">
                    <a:lumMod val="50000"/>
                  </a:schemeClr>
                </a:solidFill>
                <a:latin typeface="Arial" panose="020B0604020202020204" pitchFamily="34" charset="0"/>
              </a:rPr>
              <a:t>Sólo los titulares de las Secretarías o los Servidores Públicos </a:t>
            </a:r>
            <a:r>
              <a:rPr lang="es-MX" sz="3600" b="0" i="0" u="none" strike="noStrike" baseline="0" dirty="0">
                <a:solidFill>
                  <a:srgbClr val="000000"/>
                </a:solidFill>
                <a:latin typeface="Arial" panose="020B0604020202020204" pitchFamily="34" charset="0"/>
              </a:rPr>
              <a:t>en quien deleguen esta facultad </a:t>
            </a:r>
            <a:r>
              <a:rPr lang="es-MX" sz="3600" b="0" i="0" u="none" strike="noStrike" baseline="0" dirty="0">
                <a:solidFill>
                  <a:schemeClr val="accent5">
                    <a:lumMod val="75000"/>
                  </a:schemeClr>
                </a:solidFill>
                <a:latin typeface="Arial" panose="020B0604020202020204" pitchFamily="34" charset="0"/>
              </a:rPr>
              <a:t>podrán solicitar a las autoridades competentes</a:t>
            </a:r>
            <a:r>
              <a:rPr lang="es-MX" sz="3600" b="0" i="0" u="none" strike="noStrike" baseline="0" dirty="0">
                <a:solidFill>
                  <a:srgbClr val="000000"/>
                </a:solidFill>
                <a:latin typeface="Arial" panose="020B0604020202020204" pitchFamily="34" charset="0"/>
              </a:rPr>
              <a:t>, en los términos de las disposiciones aplicables, </a:t>
            </a:r>
            <a:r>
              <a:rPr lang="es-MX" sz="3600" b="0" i="0" u="none" strike="noStrike" baseline="0" dirty="0">
                <a:solidFill>
                  <a:srgbClr val="C00000"/>
                </a:solidFill>
                <a:latin typeface="Arial" panose="020B0604020202020204" pitchFamily="34" charset="0"/>
              </a:rPr>
              <a:t>la información en materia fiscal</a:t>
            </a:r>
            <a:r>
              <a:rPr lang="es-MX" sz="3600" b="0" i="0" u="none" strike="noStrike" baseline="0" dirty="0">
                <a:solidFill>
                  <a:srgbClr val="000000"/>
                </a:solidFill>
                <a:latin typeface="Arial" panose="020B0604020202020204" pitchFamily="34" charset="0"/>
              </a:rPr>
              <a:t>, </a:t>
            </a:r>
            <a:r>
              <a:rPr lang="es-MX" sz="3600" b="0" i="0" u="none" strike="noStrike" baseline="0" dirty="0">
                <a:solidFill>
                  <a:srgbClr val="C00000"/>
                </a:solidFill>
                <a:latin typeface="Arial" panose="020B0604020202020204" pitchFamily="34" charset="0"/>
              </a:rPr>
              <a:t>o la relacionada con operaciones de depósito, ahorro, administración o inversión de recursos monetarios. </a:t>
            </a:r>
            <a:endParaRPr lang="es-MX" sz="3600" dirty="0">
              <a:solidFill>
                <a:srgbClr val="C00000"/>
              </a:solidFill>
            </a:endParaRPr>
          </a:p>
        </p:txBody>
      </p:sp>
      <p:sp>
        <p:nvSpPr>
          <p:cNvPr id="2" name="Marcador de número de diapositiva 1">
            <a:extLst>
              <a:ext uri="{FF2B5EF4-FFF2-40B4-BE49-F238E27FC236}">
                <a16:creationId xmlns:a16="http://schemas.microsoft.com/office/drawing/2014/main" xmlns="" id="{CA2EF1F1-A23B-4D25-A984-DFB96681DF03}"/>
              </a:ext>
            </a:extLst>
          </p:cNvPr>
          <p:cNvSpPr>
            <a:spLocks noGrp="1"/>
          </p:cNvSpPr>
          <p:nvPr>
            <p:ph type="sldNum" sz="quarter" idx="12"/>
          </p:nvPr>
        </p:nvSpPr>
        <p:spPr/>
        <p:txBody>
          <a:bodyPr/>
          <a:lstStyle/>
          <a:p>
            <a:fld id="{F7291331-2950-4C95-8C39-40C0F7EC237E}" type="slidenum">
              <a:rPr lang="es-MX" smtClean="0"/>
              <a:t>31</a:t>
            </a:fld>
            <a:endParaRPr lang="es-MX"/>
          </a:p>
        </p:txBody>
      </p:sp>
    </p:spTree>
    <p:extLst>
      <p:ext uri="{BB962C8B-B14F-4D97-AF65-F5344CB8AC3E}">
        <p14:creationId xmlns:p14="http://schemas.microsoft.com/office/powerpoint/2010/main" val="4149812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a:bodyPr>
          <a:lstStyle/>
          <a:p>
            <a:r>
              <a:rPr lang="es-MX" sz="4000" b="1" i="0" u="none" strike="noStrike" baseline="0" dirty="0">
                <a:solidFill>
                  <a:srgbClr val="000000"/>
                </a:solidFill>
                <a:latin typeface="Arial" panose="020B0604020202020204" pitchFamily="34" charset="0"/>
              </a:rPr>
              <a:t>Artículo 39. </a:t>
            </a:r>
            <a:r>
              <a:rPr lang="es-MX" sz="4000" b="0" i="0" u="none" strike="noStrike" baseline="0" dirty="0">
                <a:solidFill>
                  <a:srgbClr val="000000"/>
                </a:solidFill>
                <a:latin typeface="Arial" panose="020B0604020202020204" pitchFamily="34" charset="0"/>
              </a:rPr>
              <a:t>Para los efectos de la presente Ley y de la legislación penal, se computarán entre los bienes que adquieran los Declarantes o con respecto de los cuales se conduzcan </a:t>
            </a:r>
            <a:r>
              <a:rPr lang="es-MX" sz="4000" b="0" i="0" u="none" strike="noStrike" baseline="0" dirty="0">
                <a:solidFill>
                  <a:srgbClr val="C00000"/>
                </a:solidFill>
                <a:latin typeface="Arial" panose="020B0604020202020204" pitchFamily="34" charset="0"/>
              </a:rPr>
              <a:t>como dueños, los que reciban o de los que dispongan su cónyuge, concubina o concubinario y sus dependientes económicos directos</a:t>
            </a:r>
            <a:r>
              <a:rPr lang="es-MX" sz="4000" b="0" i="0" u="none" strike="noStrike" baseline="0" dirty="0">
                <a:solidFill>
                  <a:srgbClr val="000000"/>
                </a:solidFill>
                <a:latin typeface="Arial" panose="020B0604020202020204" pitchFamily="34" charset="0"/>
              </a:rPr>
              <a:t>, </a:t>
            </a:r>
            <a:r>
              <a:rPr lang="es-MX" sz="5400" b="1" i="0" u="none" strike="noStrike" baseline="0" dirty="0">
                <a:solidFill>
                  <a:srgbClr val="0070C0"/>
                </a:solidFill>
                <a:latin typeface="Arial" panose="020B0604020202020204" pitchFamily="34" charset="0"/>
              </a:rPr>
              <a:t>salvo</a:t>
            </a:r>
            <a:r>
              <a:rPr lang="es-MX" sz="4000" b="0" i="0" u="none" strike="noStrike" baseline="0" dirty="0">
                <a:solidFill>
                  <a:srgbClr val="000000"/>
                </a:solidFill>
                <a:latin typeface="Arial" panose="020B0604020202020204" pitchFamily="34" charset="0"/>
              </a:rPr>
              <a:t> que se acredite que éstos los obtuvieron por sí mismos. </a:t>
            </a:r>
            <a:endParaRPr lang="es-MX" sz="4000" dirty="0"/>
          </a:p>
        </p:txBody>
      </p:sp>
      <p:sp>
        <p:nvSpPr>
          <p:cNvPr id="2" name="Marcador de número de diapositiva 1">
            <a:extLst>
              <a:ext uri="{FF2B5EF4-FFF2-40B4-BE49-F238E27FC236}">
                <a16:creationId xmlns:a16="http://schemas.microsoft.com/office/drawing/2014/main" xmlns="" id="{6BDB3EEE-2260-4D0D-9979-B699EB40DE4E}"/>
              </a:ext>
            </a:extLst>
          </p:cNvPr>
          <p:cNvSpPr>
            <a:spLocks noGrp="1"/>
          </p:cNvSpPr>
          <p:nvPr>
            <p:ph type="sldNum" sz="quarter" idx="12"/>
          </p:nvPr>
        </p:nvSpPr>
        <p:spPr/>
        <p:txBody>
          <a:bodyPr/>
          <a:lstStyle/>
          <a:p>
            <a:fld id="{F7291331-2950-4C95-8C39-40C0F7EC237E}" type="slidenum">
              <a:rPr lang="es-MX" smtClean="0"/>
              <a:t>32</a:t>
            </a:fld>
            <a:endParaRPr lang="es-MX"/>
          </a:p>
        </p:txBody>
      </p:sp>
    </p:spTree>
    <p:extLst>
      <p:ext uri="{BB962C8B-B14F-4D97-AF65-F5344CB8AC3E}">
        <p14:creationId xmlns:p14="http://schemas.microsoft.com/office/powerpoint/2010/main" val="2191974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Autofit/>
          </a:bodyPr>
          <a:lstStyle/>
          <a:p>
            <a:r>
              <a:rPr lang="es-MX" sz="4000" b="1" i="0" u="none" strike="noStrike" baseline="0" dirty="0">
                <a:solidFill>
                  <a:srgbClr val="000000"/>
                </a:solidFill>
                <a:latin typeface="Arial" panose="020B0604020202020204" pitchFamily="34" charset="0"/>
              </a:rPr>
              <a:t>Artículo 40. </a:t>
            </a:r>
            <a:r>
              <a:rPr lang="es-MX" sz="4000" b="0" i="0" u="none" strike="noStrike" baseline="0" dirty="0">
                <a:solidFill>
                  <a:srgbClr val="0070C0"/>
                </a:solidFill>
                <a:latin typeface="Arial" panose="020B0604020202020204" pitchFamily="34" charset="0"/>
              </a:rPr>
              <a:t>En caso de que los Servidores Públicos, sin haberlo solicitado, reciban de un particular de manera gratuita la transmisión de la propiedad o el ofrecimiento para el uso de cualquier bien, con motivo del ejercicio de sus funciones, deberán informarlo inmediatamente a las Secretarías o al Órgano interno de control</a:t>
            </a:r>
            <a:r>
              <a:rPr lang="es-MX" sz="4000" b="0" i="0" u="none" strike="noStrike" baseline="0" dirty="0">
                <a:solidFill>
                  <a:srgbClr val="000000"/>
                </a:solidFill>
                <a:latin typeface="Arial" panose="020B0604020202020204" pitchFamily="34" charset="0"/>
              </a:rPr>
              <a:t>. En el caso de recepción de bienes, los Servidores Públicos </a:t>
            </a:r>
            <a:r>
              <a:rPr lang="es-MX" sz="4000" b="0" i="0" u="none" strike="noStrike" baseline="0" dirty="0">
                <a:solidFill>
                  <a:srgbClr val="FF0000"/>
                </a:solidFill>
                <a:latin typeface="Arial" panose="020B0604020202020204" pitchFamily="34" charset="0"/>
              </a:rPr>
              <a:t>procederán a poner los mismos a disposición de las autoridades competentes en materia de administración y enajenación de bienes públicos. </a:t>
            </a:r>
            <a:endParaRPr lang="es-MX" sz="4000" dirty="0">
              <a:solidFill>
                <a:srgbClr val="FF0000"/>
              </a:solidFill>
            </a:endParaRPr>
          </a:p>
        </p:txBody>
      </p:sp>
      <p:sp>
        <p:nvSpPr>
          <p:cNvPr id="2" name="Marcador de número de diapositiva 1">
            <a:extLst>
              <a:ext uri="{FF2B5EF4-FFF2-40B4-BE49-F238E27FC236}">
                <a16:creationId xmlns:a16="http://schemas.microsoft.com/office/drawing/2014/main" xmlns="" id="{53B9D47D-1FA4-4F3E-9D07-A800B50154C2}"/>
              </a:ext>
            </a:extLst>
          </p:cNvPr>
          <p:cNvSpPr>
            <a:spLocks noGrp="1"/>
          </p:cNvSpPr>
          <p:nvPr>
            <p:ph type="sldNum" sz="quarter" idx="12"/>
          </p:nvPr>
        </p:nvSpPr>
        <p:spPr/>
        <p:txBody>
          <a:bodyPr/>
          <a:lstStyle/>
          <a:p>
            <a:fld id="{F7291331-2950-4C95-8C39-40C0F7EC237E}" type="slidenum">
              <a:rPr lang="es-MX" smtClean="0"/>
              <a:t>33</a:t>
            </a:fld>
            <a:endParaRPr lang="es-MX"/>
          </a:p>
        </p:txBody>
      </p:sp>
    </p:spTree>
    <p:extLst>
      <p:ext uri="{BB962C8B-B14F-4D97-AF65-F5344CB8AC3E}">
        <p14:creationId xmlns:p14="http://schemas.microsoft.com/office/powerpoint/2010/main" val="499880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Autofit/>
          </a:bodyPr>
          <a:lstStyle/>
          <a:p>
            <a:r>
              <a:rPr lang="es-MX" sz="4400" b="1" i="0" u="none" strike="noStrike" baseline="0" dirty="0">
                <a:solidFill>
                  <a:srgbClr val="000000"/>
                </a:solidFill>
                <a:latin typeface="Arial" panose="020B0604020202020204" pitchFamily="34" charset="0"/>
              </a:rPr>
              <a:t>Artículo 41. </a:t>
            </a:r>
            <a:r>
              <a:rPr lang="es-MX" sz="4400" b="0" i="0" u="none" strike="noStrike" baseline="0" dirty="0">
                <a:solidFill>
                  <a:srgbClr val="7030A0"/>
                </a:solidFill>
                <a:latin typeface="Arial" panose="020B0604020202020204" pitchFamily="34" charset="0"/>
              </a:rPr>
              <a:t>Las Secretarías y los Órganos internos de control</a:t>
            </a:r>
            <a:r>
              <a:rPr lang="es-MX" sz="4400" b="0" i="0" u="none" strike="noStrike" baseline="0" dirty="0">
                <a:solidFill>
                  <a:srgbClr val="000000"/>
                </a:solidFill>
                <a:latin typeface="Arial" panose="020B0604020202020204" pitchFamily="34" charset="0"/>
              </a:rPr>
              <a:t>, según corresponda, tendrán la potestad de </a:t>
            </a:r>
            <a:r>
              <a:rPr lang="es-MX" sz="4400" b="0" i="0" u="none" strike="noStrike" baseline="0" dirty="0">
                <a:solidFill>
                  <a:srgbClr val="FF0000"/>
                </a:solidFill>
                <a:latin typeface="Arial" panose="020B0604020202020204" pitchFamily="34" charset="0"/>
              </a:rPr>
              <a:t>formular la denuncia al Ministerio Público, </a:t>
            </a:r>
            <a:r>
              <a:rPr lang="es-MX" sz="4400" b="0" i="0" u="none" strike="noStrike" baseline="0" dirty="0">
                <a:solidFill>
                  <a:srgbClr val="000000"/>
                </a:solidFill>
                <a:latin typeface="Arial" panose="020B0604020202020204" pitchFamily="34" charset="0"/>
              </a:rPr>
              <a:t>en su caso, cuando el sujeto a la verificación de la evolución de su patrimonio </a:t>
            </a:r>
            <a:r>
              <a:rPr lang="es-MX" sz="4400" b="0" i="0" u="none" strike="noStrike" baseline="0" dirty="0">
                <a:solidFill>
                  <a:srgbClr val="0070C0"/>
                </a:solidFill>
                <a:latin typeface="Arial" panose="020B0604020202020204" pitchFamily="34" charset="0"/>
              </a:rPr>
              <a:t>no justifique la procedencia lícita del incremento notoriamente desproporcionado de éste</a:t>
            </a:r>
            <a:r>
              <a:rPr lang="es-MX" sz="4400" b="0" i="0" u="none" strike="noStrike" baseline="0" dirty="0">
                <a:solidFill>
                  <a:srgbClr val="000000"/>
                </a:solidFill>
                <a:latin typeface="Arial" panose="020B0604020202020204" pitchFamily="34" charset="0"/>
              </a:rPr>
              <a:t>, representado por sus bienes, o de aquéllos sobre los que se conduzca como dueño, durante el tiempo de su empleo, cargo o comisión. </a:t>
            </a:r>
            <a:endParaRPr lang="es-MX" sz="4400" dirty="0"/>
          </a:p>
        </p:txBody>
      </p:sp>
      <p:sp>
        <p:nvSpPr>
          <p:cNvPr id="2" name="Marcador de número de diapositiva 1">
            <a:extLst>
              <a:ext uri="{FF2B5EF4-FFF2-40B4-BE49-F238E27FC236}">
                <a16:creationId xmlns:a16="http://schemas.microsoft.com/office/drawing/2014/main" xmlns="" id="{10700737-DE30-4C6A-91DA-14FCD73357F1}"/>
              </a:ext>
            </a:extLst>
          </p:cNvPr>
          <p:cNvSpPr>
            <a:spLocks noGrp="1"/>
          </p:cNvSpPr>
          <p:nvPr>
            <p:ph type="sldNum" sz="quarter" idx="12"/>
          </p:nvPr>
        </p:nvSpPr>
        <p:spPr/>
        <p:txBody>
          <a:bodyPr/>
          <a:lstStyle/>
          <a:p>
            <a:fld id="{F7291331-2950-4C95-8C39-40C0F7EC237E}" type="slidenum">
              <a:rPr lang="es-MX" smtClean="0"/>
              <a:t>34</a:t>
            </a:fld>
            <a:endParaRPr lang="es-MX"/>
          </a:p>
        </p:txBody>
      </p:sp>
    </p:spTree>
    <p:extLst>
      <p:ext uri="{BB962C8B-B14F-4D97-AF65-F5344CB8AC3E}">
        <p14:creationId xmlns:p14="http://schemas.microsoft.com/office/powerpoint/2010/main" val="1902045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a:bodyPr>
          <a:lstStyle/>
          <a:p>
            <a:endParaRPr lang="es-MX" sz="6600" b="0" i="0" u="none" strike="noStrike" baseline="0" dirty="0">
              <a:solidFill>
                <a:srgbClr val="000000"/>
              </a:solidFill>
              <a:latin typeface="Arial" panose="020B0604020202020204" pitchFamily="34" charset="0"/>
              <a:cs typeface="Arial" panose="020B0604020202020204" pitchFamily="34" charset="0"/>
            </a:endParaRPr>
          </a:p>
          <a:p>
            <a:r>
              <a:rPr lang="es-MX" sz="6600" dirty="0">
                <a:solidFill>
                  <a:srgbClr val="000000"/>
                </a:solidFill>
                <a:latin typeface="Arial" panose="020B0604020202020204" pitchFamily="34" charset="0"/>
                <a:cs typeface="Arial" panose="020B0604020202020204" pitchFamily="34" charset="0"/>
              </a:rPr>
              <a:t>¿</a:t>
            </a:r>
            <a:r>
              <a:rPr lang="es-MX" sz="6600" b="0" i="0" u="none" strike="noStrike" baseline="0" dirty="0">
                <a:solidFill>
                  <a:srgbClr val="000000"/>
                </a:solidFill>
                <a:latin typeface="Arial" panose="020B0604020202020204" pitchFamily="34" charset="0"/>
                <a:cs typeface="Arial" panose="020B0604020202020204" pitchFamily="34" charset="0"/>
              </a:rPr>
              <a:t>Si un </a:t>
            </a:r>
            <a:r>
              <a:rPr lang="es-MX" sz="6600" b="0" i="0" u="none" strike="noStrike" baseline="0" dirty="0">
                <a:solidFill>
                  <a:srgbClr val="0070C0"/>
                </a:solidFill>
                <a:latin typeface="Arial" panose="020B0604020202020204" pitchFamily="34" charset="0"/>
                <a:cs typeface="Arial" panose="020B0604020202020204" pitchFamily="34" charset="0"/>
              </a:rPr>
              <a:t>servidor público </a:t>
            </a:r>
            <a:r>
              <a:rPr lang="es-MX" sz="6600" b="0" i="0" u="none" strike="noStrike" baseline="0" dirty="0">
                <a:solidFill>
                  <a:srgbClr val="000000"/>
                </a:solidFill>
                <a:latin typeface="Arial" panose="020B0604020202020204" pitchFamily="34" charset="0"/>
                <a:cs typeface="Arial" panose="020B0604020202020204" pitchFamily="34" charset="0"/>
              </a:rPr>
              <a:t>que </a:t>
            </a:r>
            <a:r>
              <a:rPr lang="es-MX" sz="6600" b="1" i="0" u="none" strike="noStrike" baseline="0" dirty="0">
                <a:solidFill>
                  <a:srgbClr val="FF0000"/>
                </a:solidFill>
                <a:latin typeface="Arial" panose="020B0604020202020204" pitchFamily="34" charset="0"/>
                <a:cs typeface="Arial" panose="020B0604020202020204" pitchFamily="34" charset="0"/>
              </a:rPr>
              <a:t>NO</a:t>
            </a:r>
            <a:r>
              <a:rPr lang="es-MX" sz="6600" b="0" i="0" u="none" strike="noStrike" baseline="0" dirty="0">
                <a:solidFill>
                  <a:srgbClr val="000000"/>
                </a:solidFill>
                <a:latin typeface="Arial" panose="020B0604020202020204" pitchFamily="34" charset="0"/>
                <a:cs typeface="Arial" panose="020B0604020202020204" pitchFamily="34" charset="0"/>
              </a:rPr>
              <a:t> se desempeña como jefe de departamento o similar, tendrá </a:t>
            </a:r>
            <a:r>
              <a:rPr lang="es-MX" sz="6600" b="0" i="0" u="none" strike="noStrike" baseline="0" dirty="0">
                <a:solidFill>
                  <a:srgbClr val="FF0000"/>
                </a:solidFill>
                <a:latin typeface="Arial" panose="020B0604020202020204" pitchFamily="34" charset="0"/>
                <a:cs typeface="Arial" panose="020B0604020202020204" pitchFamily="34" charset="0"/>
              </a:rPr>
              <a:t>obligación</a:t>
            </a:r>
            <a:r>
              <a:rPr lang="es-MX" sz="6600" b="0" i="0" u="none" strike="noStrike" baseline="0" dirty="0">
                <a:solidFill>
                  <a:srgbClr val="000000"/>
                </a:solidFill>
                <a:latin typeface="Arial" panose="020B0604020202020204" pitchFamily="34" charset="0"/>
                <a:cs typeface="Arial" panose="020B0604020202020204" pitchFamily="34" charset="0"/>
              </a:rPr>
              <a:t> de presentar </a:t>
            </a:r>
            <a:r>
              <a:rPr lang="es-MX" sz="6600" b="0" i="0" u="none" strike="noStrike" baseline="0" dirty="0">
                <a:solidFill>
                  <a:srgbClr val="00B050"/>
                </a:solidFill>
                <a:latin typeface="Arial" panose="020B0604020202020204" pitchFamily="34" charset="0"/>
                <a:cs typeface="Arial" panose="020B0604020202020204" pitchFamily="34" charset="0"/>
              </a:rPr>
              <a:t>declaración patrimonial </a:t>
            </a:r>
            <a:r>
              <a:rPr lang="es-MX" sz="6600" b="0" i="0" u="none" strike="noStrike" baseline="0" dirty="0">
                <a:solidFill>
                  <a:srgbClr val="000000"/>
                </a:solidFill>
                <a:latin typeface="Arial" panose="020B0604020202020204" pitchFamily="34" charset="0"/>
                <a:cs typeface="Arial" panose="020B0604020202020204" pitchFamily="34" charset="0"/>
              </a:rPr>
              <a:t>?</a:t>
            </a:r>
            <a:endParaRPr lang="es-MX" sz="6600" dirty="0">
              <a:latin typeface="Arial" panose="020B0604020202020204" pitchFamily="34" charset="0"/>
              <a:cs typeface="Arial" panose="020B0604020202020204" pitchFamily="34" charset="0"/>
            </a:endParaRPr>
          </a:p>
        </p:txBody>
      </p:sp>
      <p:sp>
        <p:nvSpPr>
          <p:cNvPr id="2" name="Marcador de número de diapositiva 1">
            <a:extLst>
              <a:ext uri="{FF2B5EF4-FFF2-40B4-BE49-F238E27FC236}">
                <a16:creationId xmlns:a16="http://schemas.microsoft.com/office/drawing/2014/main" xmlns="" id="{47C4CD23-3A82-490A-AAB2-3A1031396EA7}"/>
              </a:ext>
            </a:extLst>
          </p:cNvPr>
          <p:cNvSpPr>
            <a:spLocks noGrp="1"/>
          </p:cNvSpPr>
          <p:nvPr>
            <p:ph type="sldNum" sz="quarter" idx="12"/>
          </p:nvPr>
        </p:nvSpPr>
        <p:spPr/>
        <p:txBody>
          <a:bodyPr/>
          <a:lstStyle/>
          <a:p>
            <a:fld id="{F7291331-2950-4C95-8C39-40C0F7EC237E}" type="slidenum">
              <a:rPr lang="es-MX" smtClean="0"/>
              <a:t>35</a:t>
            </a:fld>
            <a:endParaRPr lang="es-MX"/>
          </a:p>
        </p:txBody>
      </p:sp>
    </p:spTree>
    <p:extLst>
      <p:ext uri="{BB962C8B-B14F-4D97-AF65-F5344CB8AC3E}">
        <p14:creationId xmlns:p14="http://schemas.microsoft.com/office/powerpoint/2010/main" val="4257101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a:bodyPr>
          <a:lstStyle/>
          <a:p>
            <a:r>
              <a:rPr lang="es-MX" sz="5400" b="1" i="0" u="none" strike="noStrike" baseline="0" dirty="0">
                <a:solidFill>
                  <a:srgbClr val="0070C0"/>
                </a:solidFill>
                <a:latin typeface="Arial" panose="020B0604020202020204" pitchFamily="34" charset="0"/>
                <a:cs typeface="Arial" panose="020B0604020202020204" pitchFamily="34" charset="0"/>
              </a:rPr>
              <a:t>Sí,</a:t>
            </a:r>
            <a:r>
              <a:rPr lang="es-MX" sz="3200" b="0" i="0" u="none" strike="noStrike" baseline="0" dirty="0">
                <a:solidFill>
                  <a:srgbClr val="000000"/>
                </a:solidFill>
                <a:latin typeface="Arial" panose="020B0604020202020204" pitchFamily="34" charset="0"/>
                <a:cs typeface="Arial" panose="020B0604020202020204" pitchFamily="34" charset="0"/>
              </a:rPr>
              <a:t> </a:t>
            </a:r>
            <a:r>
              <a:rPr lang="es-MX" sz="3200" b="0" i="0" u="none" strike="noStrike" baseline="0" dirty="0">
                <a:solidFill>
                  <a:srgbClr val="7030A0"/>
                </a:solidFill>
                <a:latin typeface="Arial" panose="020B0604020202020204" pitchFamily="34" charset="0"/>
                <a:cs typeface="Arial" panose="020B0604020202020204" pitchFamily="34" charset="0"/>
              </a:rPr>
              <a:t>deberá</a:t>
            </a:r>
            <a:r>
              <a:rPr lang="es-MX" sz="3200" b="0" i="0" u="none" strike="noStrike" baseline="0" dirty="0">
                <a:solidFill>
                  <a:srgbClr val="000000"/>
                </a:solidFill>
                <a:latin typeface="Arial" panose="020B0604020202020204" pitchFamily="34" charset="0"/>
                <a:cs typeface="Arial" panose="020B0604020202020204" pitchFamily="34" charset="0"/>
              </a:rPr>
              <a:t> presentar </a:t>
            </a:r>
            <a:r>
              <a:rPr lang="es-MX" sz="3200" b="0" i="0" u="none" strike="noStrike" baseline="0" dirty="0">
                <a:solidFill>
                  <a:srgbClr val="00B050"/>
                </a:solidFill>
                <a:latin typeface="Arial" panose="020B0604020202020204" pitchFamily="34" charset="0"/>
                <a:cs typeface="Arial" panose="020B0604020202020204" pitchFamily="34" charset="0"/>
              </a:rPr>
              <a:t>declaración patrimonial y de intereses</a:t>
            </a:r>
            <a:r>
              <a:rPr lang="es-MX" sz="3200" b="0" i="0" u="none" strike="noStrike" baseline="0" dirty="0">
                <a:solidFill>
                  <a:srgbClr val="000000"/>
                </a:solidFill>
                <a:latin typeface="Arial" panose="020B0604020202020204" pitchFamily="34" charset="0"/>
                <a:cs typeface="Arial" panose="020B0604020202020204" pitchFamily="34" charset="0"/>
              </a:rPr>
              <a:t>, por el año completo, reportando los rubros:</a:t>
            </a:r>
          </a:p>
          <a:p>
            <a:endParaRPr lang="es-MX" sz="3200" b="0" i="0" u="none" strike="noStrike" baseline="0" dirty="0">
              <a:solidFill>
                <a:srgbClr val="000000"/>
              </a:solidFill>
              <a:latin typeface="Arial" panose="020B0604020202020204" pitchFamily="34" charset="0"/>
              <a:cs typeface="Arial" panose="020B0604020202020204" pitchFamily="34" charset="0"/>
            </a:endParaRPr>
          </a:p>
          <a:p>
            <a:r>
              <a:rPr lang="es-MX" sz="3200" b="0" i="0" u="none" strike="noStrike" baseline="0" dirty="0">
                <a:solidFill>
                  <a:srgbClr val="7030A0"/>
                </a:solidFill>
                <a:latin typeface="Arial" panose="020B0604020202020204" pitchFamily="34" charset="0"/>
                <a:cs typeface="Arial" panose="020B0604020202020204" pitchFamily="34" charset="0"/>
              </a:rPr>
              <a:t>1. Datos Generales.</a:t>
            </a:r>
          </a:p>
          <a:p>
            <a:r>
              <a:rPr lang="es-MX" sz="3200" b="0" i="0" u="none" strike="noStrike" baseline="0" dirty="0">
                <a:solidFill>
                  <a:srgbClr val="002060"/>
                </a:solidFill>
                <a:latin typeface="Arial" panose="020B0604020202020204" pitchFamily="34" charset="0"/>
                <a:cs typeface="Arial" panose="020B0604020202020204" pitchFamily="34" charset="0"/>
              </a:rPr>
              <a:t>2.Domicilio del Declarante.</a:t>
            </a:r>
          </a:p>
          <a:p>
            <a:r>
              <a:rPr lang="es-MX" sz="3200" b="0" i="0" u="none" strike="noStrike" baseline="0" dirty="0">
                <a:solidFill>
                  <a:srgbClr val="0070C0"/>
                </a:solidFill>
                <a:latin typeface="Arial" panose="020B0604020202020204" pitchFamily="34" charset="0"/>
                <a:cs typeface="Arial" panose="020B0604020202020204" pitchFamily="34" charset="0"/>
              </a:rPr>
              <a:t>3. Datos Curriculares.</a:t>
            </a:r>
          </a:p>
          <a:p>
            <a:r>
              <a:rPr lang="es-MX" sz="3200" b="0" i="0" u="none" strike="noStrike" baseline="0" dirty="0">
                <a:solidFill>
                  <a:srgbClr val="00B050"/>
                </a:solidFill>
                <a:latin typeface="Arial" panose="020B0604020202020204" pitchFamily="34" charset="0"/>
                <a:cs typeface="Arial" panose="020B0604020202020204" pitchFamily="34" charset="0"/>
              </a:rPr>
              <a:t>4. Datos del empleo, cargo o comisión.</a:t>
            </a:r>
          </a:p>
          <a:p>
            <a:r>
              <a:rPr lang="es-MX" sz="3200" b="0" i="0" u="none" strike="noStrike" baseline="0" dirty="0">
                <a:solidFill>
                  <a:srgbClr val="C00000"/>
                </a:solidFill>
                <a:latin typeface="Arial" panose="020B0604020202020204" pitchFamily="34" charset="0"/>
                <a:cs typeface="Arial" panose="020B0604020202020204" pitchFamily="34" charset="0"/>
              </a:rPr>
              <a:t>5. Experiencia laboral</a:t>
            </a:r>
          </a:p>
          <a:p>
            <a:r>
              <a:rPr lang="es-MX" sz="3200" b="0" i="0" u="none" strike="noStrike" baseline="0" dirty="0">
                <a:solidFill>
                  <a:srgbClr val="FFC000"/>
                </a:solidFill>
                <a:latin typeface="Arial" panose="020B0604020202020204" pitchFamily="34" charset="0"/>
                <a:cs typeface="Arial" panose="020B0604020202020204" pitchFamily="34" charset="0"/>
              </a:rPr>
              <a:t>6. Ingresos </a:t>
            </a:r>
            <a:r>
              <a:rPr lang="es-MX" sz="4400" b="1" i="0" u="none" strike="noStrike" baseline="0" dirty="0">
                <a:solidFill>
                  <a:srgbClr val="0070C0"/>
                </a:solidFill>
                <a:latin typeface="Arial" panose="020B0604020202020204" pitchFamily="34" charset="0"/>
                <a:cs typeface="Arial" panose="020B0604020202020204" pitchFamily="34" charset="0"/>
              </a:rPr>
              <a:t>NETOS</a:t>
            </a:r>
            <a:r>
              <a:rPr lang="es-MX" sz="3200" b="0" i="0" u="none" strike="noStrike" baseline="0" dirty="0">
                <a:solidFill>
                  <a:srgbClr val="FFC000"/>
                </a:solidFill>
                <a:latin typeface="Arial" panose="020B0604020202020204" pitchFamily="34" charset="0"/>
                <a:cs typeface="Arial" panose="020B0604020202020204" pitchFamily="34" charset="0"/>
              </a:rPr>
              <a:t> del Declarante</a:t>
            </a:r>
            <a:r>
              <a:rPr lang="es-MX" sz="3200" b="0" i="0" u="none" strike="noStrike" baseline="0" dirty="0">
                <a:solidFill>
                  <a:srgbClr val="000000"/>
                </a:solidFill>
                <a:latin typeface="Arial" panose="020B0604020202020204" pitchFamily="34" charset="0"/>
                <a:cs typeface="Arial" panose="020B0604020202020204" pitchFamily="34" charset="0"/>
              </a:rPr>
              <a:t>.</a:t>
            </a:r>
          </a:p>
          <a:p>
            <a:endParaRPr lang="es-MX" sz="3200" dirty="0">
              <a:latin typeface="Arial" panose="020B0604020202020204" pitchFamily="34" charset="0"/>
              <a:cs typeface="Arial" panose="020B0604020202020204" pitchFamily="34" charset="0"/>
            </a:endParaRPr>
          </a:p>
        </p:txBody>
      </p:sp>
      <p:sp>
        <p:nvSpPr>
          <p:cNvPr id="2" name="Marcador de número de diapositiva 1">
            <a:extLst>
              <a:ext uri="{FF2B5EF4-FFF2-40B4-BE49-F238E27FC236}">
                <a16:creationId xmlns:a16="http://schemas.microsoft.com/office/drawing/2014/main" xmlns="" id="{4AEF50F3-042C-48B5-AD12-28BC86DE2B67}"/>
              </a:ext>
            </a:extLst>
          </p:cNvPr>
          <p:cNvSpPr>
            <a:spLocks noGrp="1"/>
          </p:cNvSpPr>
          <p:nvPr>
            <p:ph type="sldNum" sz="quarter" idx="12"/>
          </p:nvPr>
        </p:nvSpPr>
        <p:spPr/>
        <p:txBody>
          <a:bodyPr/>
          <a:lstStyle/>
          <a:p>
            <a:fld id="{F7291331-2950-4C95-8C39-40C0F7EC237E}" type="slidenum">
              <a:rPr lang="es-MX" smtClean="0"/>
              <a:t>36</a:t>
            </a:fld>
            <a:endParaRPr lang="es-MX"/>
          </a:p>
        </p:txBody>
      </p:sp>
    </p:spTree>
    <p:extLst>
      <p:ext uri="{BB962C8B-B14F-4D97-AF65-F5344CB8AC3E}">
        <p14:creationId xmlns:p14="http://schemas.microsoft.com/office/powerpoint/2010/main" val="24363910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a:bodyPr>
          <a:lstStyle/>
          <a:p>
            <a:endParaRPr lang="es-MX" sz="6000" dirty="0">
              <a:solidFill>
                <a:srgbClr val="000000"/>
              </a:solidFill>
              <a:latin typeface="Arial" panose="020B0604020202020204" pitchFamily="34" charset="0"/>
              <a:cs typeface="Arial" panose="020B0604020202020204" pitchFamily="34" charset="0"/>
            </a:endParaRPr>
          </a:p>
          <a:p>
            <a:r>
              <a:rPr lang="es-MX" sz="6000" b="0" i="0" u="none" strike="noStrike" baseline="0" dirty="0">
                <a:solidFill>
                  <a:srgbClr val="000000"/>
                </a:solidFill>
                <a:latin typeface="Arial" panose="020B0604020202020204" pitchFamily="34" charset="0"/>
                <a:cs typeface="Arial" panose="020B0604020202020204" pitchFamily="34" charset="0"/>
              </a:rPr>
              <a:t>Si soy </a:t>
            </a:r>
            <a:r>
              <a:rPr lang="es-MX" sz="6000" b="1" i="0" u="none" strike="noStrike" baseline="0" dirty="0">
                <a:solidFill>
                  <a:schemeClr val="accent2">
                    <a:lumMod val="75000"/>
                  </a:schemeClr>
                </a:solidFill>
                <a:latin typeface="Arial" panose="020B0604020202020204" pitchFamily="34" charset="0"/>
                <a:cs typeface="Arial" panose="020B0604020202020204" pitchFamily="34" charset="0"/>
              </a:rPr>
              <a:t>servidor público federal</a:t>
            </a:r>
          </a:p>
          <a:p>
            <a:endParaRPr lang="es-MX" sz="6000" b="1" i="0" u="none" strike="noStrike" baseline="0" dirty="0">
              <a:solidFill>
                <a:schemeClr val="accent2">
                  <a:lumMod val="75000"/>
                </a:schemeClr>
              </a:solidFill>
              <a:latin typeface="Arial" panose="020B0604020202020204" pitchFamily="34" charset="0"/>
              <a:cs typeface="Arial" panose="020B0604020202020204" pitchFamily="34" charset="0"/>
            </a:endParaRPr>
          </a:p>
          <a:p>
            <a:r>
              <a:rPr lang="es-MX" sz="6000" b="1" i="0" u="none" strike="noStrike" baseline="0" dirty="0">
                <a:solidFill>
                  <a:schemeClr val="accent2">
                    <a:lumMod val="75000"/>
                  </a:schemeClr>
                </a:solidFill>
                <a:latin typeface="Arial" panose="020B0604020202020204" pitchFamily="34" charset="0"/>
                <a:cs typeface="Arial" panose="020B0604020202020204" pitchFamily="34" charset="0"/>
              </a:rPr>
              <a:t> </a:t>
            </a:r>
            <a:r>
              <a:rPr lang="es-MX" sz="6000" b="0" i="0" u="none" strike="noStrike" baseline="0" dirty="0">
                <a:solidFill>
                  <a:srgbClr val="000000"/>
                </a:solidFill>
                <a:latin typeface="Arial" panose="020B0604020202020204" pitchFamily="34" charset="0"/>
                <a:cs typeface="Arial" panose="020B0604020202020204" pitchFamily="34" charset="0"/>
              </a:rPr>
              <a:t>¿dónde debo presentar mi declaración?</a:t>
            </a:r>
            <a:endParaRPr lang="es-MX" sz="6000" dirty="0">
              <a:latin typeface="Arial" panose="020B0604020202020204" pitchFamily="34" charset="0"/>
              <a:cs typeface="Arial" panose="020B0604020202020204" pitchFamily="34" charset="0"/>
            </a:endParaRPr>
          </a:p>
        </p:txBody>
      </p:sp>
      <p:sp>
        <p:nvSpPr>
          <p:cNvPr id="2" name="Marcador de número de diapositiva 1">
            <a:extLst>
              <a:ext uri="{FF2B5EF4-FFF2-40B4-BE49-F238E27FC236}">
                <a16:creationId xmlns:a16="http://schemas.microsoft.com/office/drawing/2014/main" xmlns="" id="{5A14FA0C-6653-4A9B-9676-0AFA908E0733}"/>
              </a:ext>
            </a:extLst>
          </p:cNvPr>
          <p:cNvSpPr>
            <a:spLocks noGrp="1"/>
          </p:cNvSpPr>
          <p:nvPr>
            <p:ph type="sldNum" sz="quarter" idx="12"/>
          </p:nvPr>
        </p:nvSpPr>
        <p:spPr/>
        <p:txBody>
          <a:bodyPr/>
          <a:lstStyle/>
          <a:p>
            <a:fld id="{F7291331-2950-4C95-8C39-40C0F7EC237E}" type="slidenum">
              <a:rPr lang="es-MX" smtClean="0"/>
              <a:t>37</a:t>
            </a:fld>
            <a:endParaRPr lang="es-MX"/>
          </a:p>
        </p:txBody>
      </p:sp>
    </p:spTree>
    <p:extLst>
      <p:ext uri="{BB962C8B-B14F-4D97-AF65-F5344CB8AC3E}">
        <p14:creationId xmlns:p14="http://schemas.microsoft.com/office/powerpoint/2010/main" val="3625957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a:bodyPr>
          <a:lstStyle/>
          <a:p>
            <a:r>
              <a:rPr lang="es-MX" sz="5400" dirty="0">
                <a:solidFill>
                  <a:srgbClr val="000000"/>
                </a:solidFill>
                <a:latin typeface="Arial" panose="020B0604020202020204" pitchFamily="34" charset="0"/>
                <a:cs typeface="Arial" panose="020B0604020202020204" pitchFamily="34" charset="0"/>
              </a:rPr>
              <a:t>L</a:t>
            </a:r>
            <a:r>
              <a:rPr lang="es-MX" sz="5400" b="0" i="0" u="none" strike="noStrike" baseline="0" dirty="0">
                <a:solidFill>
                  <a:srgbClr val="000000"/>
                </a:solidFill>
                <a:latin typeface="Arial" panose="020B0604020202020204" pitchFamily="34" charset="0"/>
                <a:cs typeface="Arial" panose="020B0604020202020204" pitchFamily="34" charset="0"/>
              </a:rPr>
              <a:t>a </a:t>
            </a:r>
            <a:r>
              <a:rPr lang="es-MX" sz="5400" b="0" i="0" u="none" strike="noStrike" baseline="0" dirty="0">
                <a:solidFill>
                  <a:schemeClr val="accent2">
                    <a:lumMod val="75000"/>
                  </a:schemeClr>
                </a:solidFill>
                <a:latin typeface="Arial" panose="020B0604020202020204" pitchFamily="34" charset="0"/>
                <a:cs typeface="Arial" panose="020B0604020202020204" pitchFamily="34" charset="0"/>
              </a:rPr>
              <a:t>Secretaría de la Función Pública </a:t>
            </a:r>
            <a:r>
              <a:rPr lang="es-MX" sz="5400" b="0" i="0" u="none" strike="noStrike" baseline="0" dirty="0">
                <a:solidFill>
                  <a:srgbClr val="000000"/>
                </a:solidFill>
                <a:latin typeface="Arial" panose="020B0604020202020204" pitchFamily="34" charset="0"/>
                <a:cs typeface="Arial" panose="020B0604020202020204" pitchFamily="34" charset="0"/>
              </a:rPr>
              <a:t>cuenta con el </a:t>
            </a:r>
            <a:r>
              <a:rPr lang="es-MX" sz="5400" b="0" i="0" u="none" strike="noStrike" baseline="0" dirty="0">
                <a:solidFill>
                  <a:srgbClr val="0070C0"/>
                </a:solidFill>
                <a:latin typeface="Arial" panose="020B0604020202020204" pitchFamily="34" charset="0"/>
                <a:cs typeface="Arial" panose="020B0604020202020204" pitchFamily="34" charset="0"/>
              </a:rPr>
              <a:t>sistema </a:t>
            </a:r>
            <a:r>
              <a:rPr lang="es-MX" sz="5400" b="0" i="0" u="none" strike="noStrike" baseline="0" dirty="0" err="1">
                <a:solidFill>
                  <a:srgbClr val="0070C0"/>
                </a:solidFill>
                <a:latin typeface="Arial" panose="020B0604020202020204" pitchFamily="34" charset="0"/>
                <a:cs typeface="Arial" panose="020B0604020202020204" pitchFamily="34" charset="0"/>
              </a:rPr>
              <a:t>DeclaraNet</a:t>
            </a:r>
            <a:r>
              <a:rPr lang="es-MX" sz="5400" b="0" i="0" u="none" strike="noStrike" baseline="0" dirty="0">
                <a:solidFill>
                  <a:srgbClr val="0070C0"/>
                </a:solidFill>
                <a:latin typeface="Arial" panose="020B0604020202020204" pitchFamily="34" charset="0"/>
                <a:cs typeface="Arial" panose="020B0604020202020204" pitchFamily="34" charset="0"/>
              </a:rPr>
              <a:t> </a:t>
            </a:r>
            <a:r>
              <a:rPr lang="es-MX" sz="5400" b="0" i="0" u="none" strike="noStrike" baseline="0" dirty="0">
                <a:solidFill>
                  <a:srgbClr val="000000"/>
                </a:solidFill>
                <a:latin typeface="Arial" panose="020B0604020202020204" pitchFamily="34" charset="0"/>
                <a:cs typeface="Arial" panose="020B0604020202020204" pitchFamily="34" charset="0"/>
              </a:rPr>
              <a:t>se podrá ingresar y presentar su </a:t>
            </a:r>
            <a:r>
              <a:rPr lang="es-MX" sz="5400" b="0" i="0" u="none" strike="noStrike" baseline="0" dirty="0">
                <a:solidFill>
                  <a:srgbClr val="C00000"/>
                </a:solidFill>
                <a:latin typeface="Arial" panose="020B0604020202020204" pitchFamily="34" charset="0"/>
                <a:cs typeface="Arial" panose="020B0604020202020204" pitchFamily="34" charset="0"/>
              </a:rPr>
              <a:t>declaración patrimonial y de intereses</a:t>
            </a:r>
            <a:r>
              <a:rPr lang="es-MX" sz="5400" b="0" i="0" u="none" strike="noStrike" baseline="0" dirty="0">
                <a:solidFill>
                  <a:srgbClr val="000000"/>
                </a:solidFill>
                <a:latin typeface="Arial" panose="020B0604020202020204" pitchFamily="34" charset="0"/>
                <a:cs typeface="Arial" panose="020B0604020202020204" pitchFamily="34" charset="0"/>
              </a:rPr>
              <a:t>.</a:t>
            </a:r>
          </a:p>
          <a:p>
            <a:r>
              <a:rPr lang="es-MX" sz="5400" b="0" i="0" u="none" strike="noStrike" baseline="0" dirty="0">
                <a:solidFill>
                  <a:srgbClr val="000000"/>
                </a:solidFill>
                <a:latin typeface="Arial" panose="020B0604020202020204" pitchFamily="34" charset="0"/>
                <a:cs typeface="Arial" panose="020B0604020202020204" pitchFamily="34" charset="0"/>
              </a:rPr>
              <a:t> </a:t>
            </a:r>
            <a:r>
              <a:rPr lang="es-MX" sz="5400" dirty="0">
                <a:solidFill>
                  <a:srgbClr val="000000"/>
                </a:solidFill>
                <a:latin typeface="Arial" panose="020B0604020202020204" pitchFamily="34" charset="0"/>
                <a:cs typeface="Arial" panose="020B0604020202020204" pitchFamily="34" charset="0"/>
              </a:rPr>
              <a:t>E</a:t>
            </a:r>
            <a:r>
              <a:rPr lang="es-MX" sz="5400" b="0" i="0" u="none" strike="noStrike" baseline="0" dirty="0">
                <a:solidFill>
                  <a:srgbClr val="000000"/>
                </a:solidFill>
                <a:latin typeface="Arial" panose="020B0604020202020204" pitchFamily="34" charset="0"/>
                <a:cs typeface="Arial" panose="020B0604020202020204" pitchFamily="34" charset="0"/>
              </a:rPr>
              <a:t>n la liga</a:t>
            </a:r>
          </a:p>
          <a:p>
            <a:r>
              <a:rPr lang="es-MX" sz="5400" b="0" i="0" u="none" strike="noStrike" baseline="0" dirty="0">
                <a:solidFill>
                  <a:srgbClr val="00B0F0"/>
                </a:solidFill>
                <a:latin typeface="Arial" panose="020B0604020202020204" pitchFamily="34" charset="0"/>
                <a:cs typeface="Arial" panose="020B0604020202020204" pitchFamily="34" charset="0"/>
              </a:rPr>
              <a:t> electrónica:/declaranet.gob.mx/</a:t>
            </a:r>
            <a:endParaRPr lang="es-MX" sz="5400" dirty="0">
              <a:solidFill>
                <a:srgbClr val="00B0F0"/>
              </a:solidFill>
              <a:latin typeface="Arial" panose="020B0604020202020204" pitchFamily="34" charset="0"/>
              <a:cs typeface="Arial" panose="020B0604020202020204" pitchFamily="34" charset="0"/>
            </a:endParaRPr>
          </a:p>
        </p:txBody>
      </p:sp>
      <p:sp>
        <p:nvSpPr>
          <p:cNvPr id="2" name="Marcador de número de diapositiva 1">
            <a:extLst>
              <a:ext uri="{FF2B5EF4-FFF2-40B4-BE49-F238E27FC236}">
                <a16:creationId xmlns:a16="http://schemas.microsoft.com/office/drawing/2014/main" xmlns="" id="{82FFEE49-4411-417C-9C2C-4BCD50552481}"/>
              </a:ext>
            </a:extLst>
          </p:cNvPr>
          <p:cNvSpPr>
            <a:spLocks noGrp="1"/>
          </p:cNvSpPr>
          <p:nvPr>
            <p:ph type="sldNum" sz="quarter" idx="12"/>
          </p:nvPr>
        </p:nvSpPr>
        <p:spPr/>
        <p:txBody>
          <a:bodyPr/>
          <a:lstStyle/>
          <a:p>
            <a:fld id="{F7291331-2950-4C95-8C39-40C0F7EC237E}" type="slidenum">
              <a:rPr lang="es-MX" smtClean="0"/>
              <a:t>38</a:t>
            </a:fld>
            <a:endParaRPr lang="es-MX"/>
          </a:p>
        </p:txBody>
      </p:sp>
    </p:spTree>
    <p:extLst>
      <p:ext uri="{BB962C8B-B14F-4D97-AF65-F5344CB8AC3E}">
        <p14:creationId xmlns:p14="http://schemas.microsoft.com/office/powerpoint/2010/main" val="20089360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4" name="Imagen 3">
            <a:extLst>
              <a:ext uri="{FF2B5EF4-FFF2-40B4-BE49-F238E27FC236}">
                <a16:creationId xmlns:a16="http://schemas.microsoft.com/office/drawing/2014/main" xmlns="" id="{3B18DAF6-8693-4104-8C8F-91556AAFE418}"/>
              </a:ext>
            </a:extLst>
          </p:cNvPr>
          <p:cNvPicPr>
            <a:picLocks noChangeAspect="1"/>
          </p:cNvPicPr>
          <p:nvPr/>
        </p:nvPicPr>
        <p:blipFill rotWithShape="1">
          <a:blip r:embed="rId2">
            <a:extLst>
              <a:ext uri="{28A0092B-C50C-407E-A947-70E740481C1C}">
                <a14:useLocalDpi xmlns:a14="http://schemas.microsoft.com/office/drawing/2010/main" val="0"/>
              </a:ext>
            </a:extLst>
          </a:blip>
          <a:srcRect l="7354" t="22912" r="35851" b="24013"/>
          <a:stretch/>
        </p:blipFill>
        <p:spPr>
          <a:xfrm>
            <a:off x="124287" y="110972"/>
            <a:ext cx="11975977" cy="6636056"/>
          </a:xfrm>
          <a:prstGeom prst="rect">
            <a:avLst/>
          </a:prstGeom>
        </p:spPr>
      </p:pic>
      <p:sp>
        <p:nvSpPr>
          <p:cNvPr id="5" name="Marcador de número de diapositiva 4">
            <a:extLst>
              <a:ext uri="{FF2B5EF4-FFF2-40B4-BE49-F238E27FC236}">
                <a16:creationId xmlns:a16="http://schemas.microsoft.com/office/drawing/2014/main" xmlns="" id="{3CA666EC-48EE-4F25-A7F2-17890D38B9A3}"/>
              </a:ext>
            </a:extLst>
          </p:cNvPr>
          <p:cNvSpPr>
            <a:spLocks noGrp="1"/>
          </p:cNvSpPr>
          <p:nvPr>
            <p:ph type="sldNum" sz="quarter" idx="12"/>
          </p:nvPr>
        </p:nvSpPr>
        <p:spPr/>
        <p:txBody>
          <a:bodyPr/>
          <a:lstStyle/>
          <a:p>
            <a:fld id="{F7291331-2950-4C95-8C39-40C0F7EC237E}" type="slidenum">
              <a:rPr lang="es-MX" smtClean="0"/>
              <a:t>39</a:t>
            </a:fld>
            <a:endParaRPr lang="es-MX"/>
          </a:p>
        </p:txBody>
      </p:sp>
    </p:spTree>
    <p:extLst>
      <p:ext uri="{BB962C8B-B14F-4D97-AF65-F5344CB8AC3E}">
        <p14:creationId xmlns:p14="http://schemas.microsoft.com/office/powerpoint/2010/main" val="3720594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pPr algn="l"/>
            <a:endParaRPr lang="es-MX" sz="1800" b="0" i="0" u="none" strike="noStrike" baseline="0" dirty="0">
              <a:latin typeface="Arial" panose="020B0604020202020204" pitchFamily="34" charset="0"/>
            </a:endParaRPr>
          </a:p>
          <a:p>
            <a:r>
              <a:rPr lang="es-MX" sz="3600" b="1" dirty="0">
                <a:latin typeface="Arial" panose="020B0604020202020204" pitchFamily="34" charset="0"/>
              </a:rPr>
              <a:t>Último párrafo </a:t>
            </a:r>
          </a:p>
          <a:p>
            <a:endParaRPr lang="es-MX" sz="3600" dirty="0">
              <a:latin typeface="Arial" panose="020B0604020202020204" pitchFamily="34" charset="0"/>
            </a:endParaRPr>
          </a:p>
          <a:p>
            <a:r>
              <a:rPr lang="es-MX" sz="3600" b="0" i="0" u="none" strike="noStrike" baseline="0" dirty="0">
                <a:latin typeface="Arial" panose="020B0604020202020204" pitchFamily="34" charset="0"/>
              </a:rPr>
              <a:t>Los servidores públicos a que se refiere el presente artículo </a:t>
            </a:r>
            <a:r>
              <a:rPr lang="es-MX" sz="3600" b="1" i="0" u="none" strike="noStrike" baseline="0" dirty="0">
                <a:solidFill>
                  <a:schemeClr val="accent4">
                    <a:lumMod val="50000"/>
                  </a:schemeClr>
                </a:solidFill>
                <a:latin typeface="Arial" panose="020B0604020202020204" pitchFamily="34" charset="0"/>
              </a:rPr>
              <a:t>estarán obligados a presentar, bajo</a:t>
            </a:r>
          </a:p>
          <a:p>
            <a:r>
              <a:rPr lang="es-MX" sz="3600" b="1" i="0" u="none" strike="noStrike" baseline="0" dirty="0">
                <a:solidFill>
                  <a:schemeClr val="accent4">
                    <a:lumMod val="50000"/>
                  </a:schemeClr>
                </a:solidFill>
                <a:latin typeface="Arial" panose="020B0604020202020204" pitchFamily="34" charset="0"/>
              </a:rPr>
              <a:t>protesta de decir verdad, su declaración patrimonial y de intereses </a:t>
            </a:r>
            <a:r>
              <a:rPr lang="es-MX" sz="3600" b="0" i="0" u="none" strike="noStrike" baseline="0" dirty="0">
                <a:latin typeface="Arial" panose="020B0604020202020204" pitchFamily="34" charset="0"/>
              </a:rPr>
              <a:t>ante las autoridades competentes y en</a:t>
            </a:r>
          </a:p>
          <a:p>
            <a:r>
              <a:rPr lang="es-MX" sz="3600" b="0" i="0" u="none" strike="noStrike" baseline="0" dirty="0">
                <a:latin typeface="Arial" panose="020B0604020202020204" pitchFamily="34" charset="0"/>
              </a:rPr>
              <a:t>los términos que determine la ley.</a:t>
            </a:r>
            <a:endParaRPr lang="es-MX" sz="3600" dirty="0"/>
          </a:p>
        </p:txBody>
      </p:sp>
      <p:sp>
        <p:nvSpPr>
          <p:cNvPr id="2" name="Marcador de número de diapositiva 1">
            <a:extLst>
              <a:ext uri="{FF2B5EF4-FFF2-40B4-BE49-F238E27FC236}">
                <a16:creationId xmlns:a16="http://schemas.microsoft.com/office/drawing/2014/main" xmlns="" id="{E41C43D4-E56A-4E37-B6E0-191872CFEAA5}"/>
              </a:ext>
            </a:extLst>
          </p:cNvPr>
          <p:cNvSpPr>
            <a:spLocks noGrp="1"/>
          </p:cNvSpPr>
          <p:nvPr>
            <p:ph type="sldNum" sz="quarter" idx="12"/>
          </p:nvPr>
        </p:nvSpPr>
        <p:spPr/>
        <p:txBody>
          <a:bodyPr/>
          <a:lstStyle/>
          <a:p>
            <a:fld id="{F7291331-2950-4C95-8C39-40C0F7EC237E}" type="slidenum">
              <a:rPr lang="es-MX" smtClean="0"/>
              <a:t>4</a:t>
            </a:fld>
            <a:endParaRPr lang="es-MX"/>
          </a:p>
        </p:txBody>
      </p:sp>
    </p:spTree>
    <p:extLst>
      <p:ext uri="{BB962C8B-B14F-4D97-AF65-F5344CB8AC3E}">
        <p14:creationId xmlns:p14="http://schemas.microsoft.com/office/powerpoint/2010/main" val="26051978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4" name="Imagen 3">
            <a:extLst>
              <a:ext uri="{FF2B5EF4-FFF2-40B4-BE49-F238E27FC236}">
                <a16:creationId xmlns:a16="http://schemas.microsoft.com/office/drawing/2014/main" xmlns="" id="{DAF02591-D5C0-4EDA-8A3A-D8570D52CBC9}"/>
              </a:ext>
            </a:extLst>
          </p:cNvPr>
          <p:cNvPicPr>
            <a:picLocks noChangeAspect="1"/>
          </p:cNvPicPr>
          <p:nvPr/>
        </p:nvPicPr>
        <p:blipFill rotWithShape="1">
          <a:blip r:embed="rId2">
            <a:extLst>
              <a:ext uri="{28A0092B-C50C-407E-A947-70E740481C1C}">
                <a14:useLocalDpi xmlns:a14="http://schemas.microsoft.com/office/drawing/2010/main" val="0"/>
              </a:ext>
            </a:extLst>
          </a:blip>
          <a:srcRect l="6918" t="22136" r="35558" b="25825"/>
          <a:stretch/>
        </p:blipFill>
        <p:spPr>
          <a:xfrm>
            <a:off x="124287" y="97654"/>
            <a:ext cx="11975977" cy="6649374"/>
          </a:xfrm>
          <a:prstGeom prst="rect">
            <a:avLst/>
          </a:prstGeom>
        </p:spPr>
      </p:pic>
      <p:sp>
        <p:nvSpPr>
          <p:cNvPr id="5" name="Marcador de número de diapositiva 4">
            <a:extLst>
              <a:ext uri="{FF2B5EF4-FFF2-40B4-BE49-F238E27FC236}">
                <a16:creationId xmlns:a16="http://schemas.microsoft.com/office/drawing/2014/main" xmlns="" id="{E4391DC8-5043-464D-9C0A-5965791D4636}"/>
              </a:ext>
            </a:extLst>
          </p:cNvPr>
          <p:cNvSpPr>
            <a:spLocks noGrp="1"/>
          </p:cNvSpPr>
          <p:nvPr>
            <p:ph type="sldNum" sz="quarter" idx="12"/>
          </p:nvPr>
        </p:nvSpPr>
        <p:spPr/>
        <p:txBody>
          <a:bodyPr/>
          <a:lstStyle/>
          <a:p>
            <a:fld id="{F7291331-2950-4C95-8C39-40C0F7EC237E}" type="slidenum">
              <a:rPr lang="es-MX" smtClean="0"/>
              <a:t>40</a:t>
            </a:fld>
            <a:endParaRPr lang="es-MX"/>
          </a:p>
        </p:txBody>
      </p:sp>
    </p:spTree>
    <p:extLst>
      <p:ext uri="{BB962C8B-B14F-4D97-AF65-F5344CB8AC3E}">
        <p14:creationId xmlns:p14="http://schemas.microsoft.com/office/powerpoint/2010/main" val="9687617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4" name="Imagen 3">
            <a:extLst>
              <a:ext uri="{FF2B5EF4-FFF2-40B4-BE49-F238E27FC236}">
                <a16:creationId xmlns:a16="http://schemas.microsoft.com/office/drawing/2014/main" xmlns="" id="{25C3AFC4-F90C-4C93-9543-F9FAB3CD44A4}"/>
              </a:ext>
            </a:extLst>
          </p:cNvPr>
          <p:cNvPicPr>
            <a:picLocks noChangeAspect="1"/>
          </p:cNvPicPr>
          <p:nvPr/>
        </p:nvPicPr>
        <p:blipFill rotWithShape="1">
          <a:blip r:embed="rId2">
            <a:extLst>
              <a:ext uri="{28A0092B-C50C-407E-A947-70E740481C1C}">
                <a14:useLocalDpi xmlns:a14="http://schemas.microsoft.com/office/drawing/2010/main" val="0"/>
              </a:ext>
            </a:extLst>
          </a:blip>
          <a:srcRect l="7355" t="23819" r="35704" b="25178"/>
          <a:stretch/>
        </p:blipFill>
        <p:spPr>
          <a:xfrm>
            <a:off x="124287" y="97653"/>
            <a:ext cx="11975977" cy="6662694"/>
          </a:xfrm>
          <a:prstGeom prst="rect">
            <a:avLst/>
          </a:prstGeom>
        </p:spPr>
      </p:pic>
      <p:sp>
        <p:nvSpPr>
          <p:cNvPr id="5" name="Marcador de número de diapositiva 4">
            <a:extLst>
              <a:ext uri="{FF2B5EF4-FFF2-40B4-BE49-F238E27FC236}">
                <a16:creationId xmlns:a16="http://schemas.microsoft.com/office/drawing/2014/main" xmlns="" id="{E9EAB6DE-898F-41B8-BA7A-9307C10D1AB3}"/>
              </a:ext>
            </a:extLst>
          </p:cNvPr>
          <p:cNvSpPr>
            <a:spLocks noGrp="1"/>
          </p:cNvSpPr>
          <p:nvPr>
            <p:ph type="sldNum" sz="quarter" idx="12"/>
          </p:nvPr>
        </p:nvSpPr>
        <p:spPr/>
        <p:txBody>
          <a:bodyPr/>
          <a:lstStyle/>
          <a:p>
            <a:fld id="{F7291331-2950-4C95-8C39-40C0F7EC237E}" type="slidenum">
              <a:rPr lang="es-MX" smtClean="0"/>
              <a:t>41</a:t>
            </a:fld>
            <a:endParaRPr lang="es-MX"/>
          </a:p>
        </p:txBody>
      </p:sp>
    </p:spTree>
    <p:extLst>
      <p:ext uri="{BB962C8B-B14F-4D97-AF65-F5344CB8AC3E}">
        <p14:creationId xmlns:p14="http://schemas.microsoft.com/office/powerpoint/2010/main" val="3522226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6" name="Imagen 5">
            <a:extLst>
              <a:ext uri="{FF2B5EF4-FFF2-40B4-BE49-F238E27FC236}">
                <a16:creationId xmlns:a16="http://schemas.microsoft.com/office/drawing/2014/main" xmlns="" id="{7ADBDFD7-7295-44E1-BB4F-FA79FF6F4E1B}"/>
              </a:ext>
            </a:extLst>
          </p:cNvPr>
          <p:cNvPicPr>
            <a:picLocks noChangeAspect="1"/>
          </p:cNvPicPr>
          <p:nvPr/>
        </p:nvPicPr>
        <p:blipFill rotWithShape="1">
          <a:blip r:embed="rId2">
            <a:extLst>
              <a:ext uri="{28A0092B-C50C-407E-A947-70E740481C1C}">
                <a14:useLocalDpi xmlns:a14="http://schemas.microsoft.com/office/drawing/2010/main" val="0"/>
              </a:ext>
            </a:extLst>
          </a:blip>
          <a:srcRect l="8591" t="21877" r="36287" b="25437"/>
          <a:stretch/>
        </p:blipFill>
        <p:spPr>
          <a:xfrm>
            <a:off x="124287" y="97653"/>
            <a:ext cx="11975976" cy="6649375"/>
          </a:xfrm>
          <a:prstGeom prst="rect">
            <a:avLst/>
          </a:prstGeom>
        </p:spPr>
      </p:pic>
      <p:sp>
        <p:nvSpPr>
          <p:cNvPr id="7" name="Marcador de número de diapositiva 6">
            <a:extLst>
              <a:ext uri="{FF2B5EF4-FFF2-40B4-BE49-F238E27FC236}">
                <a16:creationId xmlns:a16="http://schemas.microsoft.com/office/drawing/2014/main" xmlns="" id="{F6162E85-EC99-4467-A195-C94B2ECA8785}"/>
              </a:ext>
            </a:extLst>
          </p:cNvPr>
          <p:cNvSpPr>
            <a:spLocks noGrp="1"/>
          </p:cNvSpPr>
          <p:nvPr>
            <p:ph type="sldNum" sz="quarter" idx="12"/>
          </p:nvPr>
        </p:nvSpPr>
        <p:spPr/>
        <p:txBody>
          <a:bodyPr/>
          <a:lstStyle/>
          <a:p>
            <a:fld id="{F7291331-2950-4C95-8C39-40C0F7EC237E}" type="slidenum">
              <a:rPr lang="es-MX" smtClean="0"/>
              <a:t>42</a:t>
            </a:fld>
            <a:endParaRPr lang="es-MX"/>
          </a:p>
        </p:txBody>
      </p:sp>
    </p:spTree>
    <p:extLst>
      <p:ext uri="{BB962C8B-B14F-4D97-AF65-F5344CB8AC3E}">
        <p14:creationId xmlns:p14="http://schemas.microsoft.com/office/powerpoint/2010/main" val="3773423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4" name="Imagen 3">
            <a:extLst>
              <a:ext uri="{FF2B5EF4-FFF2-40B4-BE49-F238E27FC236}">
                <a16:creationId xmlns:a16="http://schemas.microsoft.com/office/drawing/2014/main" xmlns="" id="{81681A6F-6089-4190-B570-A903E1B10FC4}"/>
              </a:ext>
            </a:extLst>
          </p:cNvPr>
          <p:cNvPicPr>
            <a:picLocks noChangeAspect="1"/>
          </p:cNvPicPr>
          <p:nvPr/>
        </p:nvPicPr>
        <p:blipFill rotWithShape="1">
          <a:blip r:embed="rId2">
            <a:extLst>
              <a:ext uri="{28A0092B-C50C-407E-A947-70E740481C1C}">
                <a14:useLocalDpi xmlns:a14="http://schemas.microsoft.com/office/drawing/2010/main" val="0"/>
              </a:ext>
            </a:extLst>
          </a:blip>
          <a:srcRect l="10122" t="21618" r="35995" b="26343"/>
          <a:stretch/>
        </p:blipFill>
        <p:spPr>
          <a:xfrm>
            <a:off x="124288" y="110972"/>
            <a:ext cx="11975976" cy="6636056"/>
          </a:xfrm>
          <a:prstGeom prst="rect">
            <a:avLst/>
          </a:prstGeom>
        </p:spPr>
      </p:pic>
      <p:sp>
        <p:nvSpPr>
          <p:cNvPr id="5" name="Marcador de número de diapositiva 4">
            <a:extLst>
              <a:ext uri="{FF2B5EF4-FFF2-40B4-BE49-F238E27FC236}">
                <a16:creationId xmlns:a16="http://schemas.microsoft.com/office/drawing/2014/main" xmlns="" id="{64300E41-0435-4781-9E2E-B7E4627703FA}"/>
              </a:ext>
            </a:extLst>
          </p:cNvPr>
          <p:cNvSpPr>
            <a:spLocks noGrp="1"/>
          </p:cNvSpPr>
          <p:nvPr>
            <p:ph type="sldNum" sz="quarter" idx="12"/>
          </p:nvPr>
        </p:nvSpPr>
        <p:spPr/>
        <p:txBody>
          <a:bodyPr/>
          <a:lstStyle/>
          <a:p>
            <a:fld id="{F7291331-2950-4C95-8C39-40C0F7EC237E}" type="slidenum">
              <a:rPr lang="es-MX" smtClean="0"/>
              <a:t>43</a:t>
            </a:fld>
            <a:endParaRPr lang="es-MX"/>
          </a:p>
        </p:txBody>
      </p:sp>
    </p:spTree>
    <p:extLst>
      <p:ext uri="{BB962C8B-B14F-4D97-AF65-F5344CB8AC3E}">
        <p14:creationId xmlns:p14="http://schemas.microsoft.com/office/powerpoint/2010/main" val="32137561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4" name="Imagen 3">
            <a:extLst>
              <a:ext uri="{FF2B5EF4-FFF2-40B4-BE49-F238E27FC236}">
                <a16:creationId xmlns:a16="http://schemas.microsoft.com/office/drawing/2014/main" xmlns="" id="{12ACA484-8B85-4F0E-87FA-94D1C2AF908F}"/>
              </a:ext>
            </a:extLst>
          </p:cNvPr>
          <p:cNvPicPr>
            <a:picLocks noChangeAspect="1"/>
          </p:cNvPicPr>
          <p:nvPr/>
        </p:nvPicPr>
        <p:blipFill rotWithShape="1">
          <a:blip r:embed="rId2">
            <a:extLst>
              <a:ext uri="{28A0092B-C50C-407E-A947-70E740481C1C}">
                <a14:useLocalDpi xmlns:a14="http://schemas.microsoft.com/office/drawing/2010/main" val="0"/>
              </a:ext>
            </a:extLst>
          </a:blip>
          <a:srcRect l="8010" t="20324" r="35995" b="25566"/>
          <a:stretch/>
        </p:blipFill>
        <p:spPr>
          <a:xfrm>
            <a:off x="124287" y="97653"/>
            <a:ext cx="12067713" cy="6662694"/>
          </a:xfrm>
          <a:prstGeom prst="rect">
            <a:avLst/>
          </a:prstGeom>
        </p:spPr>
      </p:pic>
      <p:sp>
        <p:nvSpPr>
          <p:cNvPr id="5" name="Marcador de número de diapositiva 4">
            <a:extLst>
              <a:ext uri="{FF2B5EF4-FFF2-40B4-BE49-F238E27FC236}">
                <a16:creationId xmlns:a16="http://schemas.microsoft.com/office/drawing/2014/main" xmlns="" id="{477BD00F-DF0F-4666-A49F-47ACDFF354DB}"/>
              </a:ext>
            </a:extLst>
          </p:cNvPr>
          <p:cNvSpPr>
            <a:spLocks noGrp="1"/>
          </p:cNvSpPr>
          <p:nvPr>
            <p:ph type="sldNum" sz="quarter" idx="12"/>
          </p:nvPr>
        </p:nvSpPr>
        <p:spPr/>
        <p:txBody>
          <a:bodyPr/>
          <a:lstStyle/>
          <a:p>
            <a:fld id="{F7291331-2950-4C95-8C39-40C0F7EC237E}" type="slidenum">
              <a:rPr lang="es-MX" smtClean="0"/>
              <a:t>44</a:t>
            </a:fld>
            <a:endParaRPr lang="es-MX"/>
          </a:p>
        </p:txBody>
      </p:sp>
    </p:spTree>
    <p:extLst>
      <p:ext uri="{BB962C8B-B14F-4D97-AF65-F5344CB8AC3E}">
        <p14:creationId xmlns:p14="http://schemas.microsoft.com/office/powerpoint/2010/main" val="3941741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4" name="Imagen 3">
            <a:extLst>
              <a:ext uri="{FF2B5EF4-FFF2-40B4-BE49-F238E27FC236}">
                <a16:creationId xmlns:a16="http://schemas.microsoft.com/office/drawing/2014/main" xmlns="" id="{5F497D19-203A-4151-8BCE-493DCEAF7AC8}"/>
              </a:ext>
            </a:extLst>
          </p:cNvPr>
          <p:cNvPicPr>
            <a:picLocks noChangeAspect="1"/>
          </p:cNvPicPr>
          <p:nvPr/>
        </p:nvPicPr>
        <p:blipFill rotWithShape="1">
          <a:blip r:embed="rId2">
            <a:extLst>
              <a:ext uri="{28A0092B-C50C-407E-A947-70E740481C1C}">
                <a14:useLocalDpi xmlns:a14="http://schemas.microsoft.com/office/drawing/2010/main" val="0"/>
              </a:ext>
            </a:extLst>
          </a:blip>
          <a:srcRect l="6844" t="21101" r="35777" b="25825"/>
          <a:stretch/>
        </p:blipFill>
        <p:spPr>
          <a:xfrm>
            <a:off x="124287" y="110972"/>
            <a:ext cx="11975976" cy="6636055"/>
          </a:xfrm>
          <a:prstGeom prst="rect">
            <a:avLst/>
          </a:prstGeom>
        </p:spPr>
      </p:pic>
      <p:sp>
        <p:nvSpPr>
          <p:cNvPr id="5" name="Marcador de número de diapositiva 4">
            <a:extLst>
              <a:ext uri="{FF2B5EF4-FFF2-40B4-BE49-F238E27FC236}">
                <a16:creationId xmlns:a16="http://schemas.microsoft.com/office/drawing/2014/main" xmlns="" id="{1D3AF0B6-90D2-49DD-853A-16AC2CC7978E}"/>
              </a:ext>
            </a:extLst>
          </p:cNvPr>
          <p:cNvSpPr>
            <a:spLocks noGrp="1"/>
          </p:cNvSpPr>
          <p:nvPr>
            <p:ph type="sldNum" sz="quarter" idx="12"/>
          </p:nvPr>
        </p:nvSpPr>
        <p:spPr/>
        <p:txBody>
          <a:bodyPr/>
          <a:lstStyle/>
          <a:p>
            <a:fld id="{F7291331-2950-4C95-8C39-40C0F7EC237E}" type="slidenum">
              <a:rPr lang="es-MX" smtClean="0"/>
              <a:t>45</a:t>
            </a:fld>
            <a:endParaRPr lang="es-MX"/>
          </a:p>
        </p:txBody>
      </p:sp>
    </p:spTree>
    <p:extLst>
      <p:ext uri="{BB962C8B-B14F-4D97-AF65-F5344CB8AC3E}">
        <p14:creationId xmlns:p14="http://schemas.microsoft.com/office/powerpoint/2010/main" val="26058876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4" name="Imagen 3">
            <a:extLst>
              <a:ext uri="{FF2B5EF4-FFF2-40B4-BE49-F238E27FC236}">
                <a16:creationId xmlns:a16="http://schemas.microsoft.com/office/drawing/2014/main" xmlns="" id="{BDB21876-AAC2-4BAA-836D-F8E1A313220B}"/>
              </a:ext>
            </a:extLst>
          </p:cNvPr>
          <p:cNvPicPr>
            <a:picLocks noChangeAspect="1"/>
          </p:cNvPicPr>
          <p:nvPr/>
        </p:nvPicPr>
        <p:blipFill rotWithShape="1">
          <a:blip r:embed="rId2">
            <a:extLst>
              <a:ext uri="{28A0092B-C50C-407E-A947-70E740481C1C}">
                <a14:useLocalDpi xmlns:a14="http://schemas.microsoft.com/office/drawing/2010/main" val="0"/>
              </a:ext>
            </a:extLst>
          </a:blip>
          <a:srcRect l="8083" t="21230" r="35704" b="25437"/>
          <a:stretch/>
        </p:blipFill>
        <p:spPr>
          <a:xfrm>
            <a:off x="124287" y="97652"/>
            <a:ext cx="11975976" cy="6649375"/>
          </a:xfrm>
          <a:prstGeom prst="rect">
            <a:avLst/>
          </a:prstGeom>
        </p:spPr>
      </p:pic>
      <p:sp>
        <p:nvSpPr>
          <p:cNvPr id="5" name="Marcador de número de diapositiva 4">
            <a:extLst>
              <a:ext uri="{FF2B5EF4-FFF2-40B4-BE49-F238E27FC236}">
                <a16:creationId xmlns:a16="http://schemas.microsoft.com/office/drawing/2014/main" xmlns="" id="{B9403969-05D7-4B71-B60B-91F87D1127AE}"/>
              </a:ext>
            </a:extLst>
          </p:cNvPr>
          <p:cNvSpPr>
            <a:spLocks noGrp="1"/>
          </p:cNvSpPr>
          <p:nvPr>
            <p:ph type="sldNum" sz="quarter" idx="12"/>
          </p:nvPr>
        </p:nvSpPr>
        <p:spPr/>
        <p:txBody>
          <a:bodyPr/>
          <a:lstStyle/>
          <a:p>
            <a:fld id="{F7291331-2950-4C95-8C39-40C0F7EC237E}" type="slidenum">
              <a:rPr lang="es-MX" smtClean="0"/>
              <a:t>46</a:t>
            </a:fld>
            <a:endParaRPr lang="es-MX"/>
          </a:p>
        </p:txBody>
      </p:sp>
    </p:spTree>
    <p:extLst>
      <p:ext uri="{BB962C8B-B14F-4D97-AF65-F5344CB8AC3E}">
        <p14:creationId xmlns:p14="http://schemas.microsoft.com/office/powerpoint/2010/main" val="9399302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4" name="Imagen 3">
            <a:extLst>
              <a:ext uri="{FF2B5EF4-FFF2-40B4-BE49-F238E27FC236}">
                <a16:creationId xmlns:a16="http://schemas.microsoft.com/office/drawing/2014/main" xmlns="" id="{0F64D0B4-BBB8-4C0C-BAAE-A6A4022AE81C}"/>
              </a:ext>
            </a:extLst>
          </p:cNvPr>
          <p:cNvPicPr>
            <a:picLocks noChangeAspect="1"/>
          </p:cNvPicPr>
          <p:nvPr/>
        </p:nvPicPr>
        <p:blipFill rotWithShape="1">
          <a:blip r:embed="rId2">
            <a:extLst>
              <a:ext uri="{28A0092B-C50C-407E-A947-70E740481C1C}">
                <a14:useLocalDpi xmlns:a14="http://schemas.microsoft.com/office/drawing/2010/main" val="0"/>
              </a:ext>
            </a:extLst>
          </a:blip>
          <a:srcRect l="6918" t="21618" r="35558" b="25308"/>
          <a:stretch/>
        </p:blipFill>
        <p:spPr>
          <a:xfrm>
            <a:off x="124287" y="177552"/>
            <a:ext cx="11975977" cy="6569475"/>
          </a:xfrm>
          <a:prstGeom prst="rect">
            <a:avLst/>
          </a:prstGeom>
        </p:spPr>
      </p:pic>
      <p:sp>
        <p:nvSpPr>
          <p:cNvPr id="2" name="Marcador de número de diapositiva 1">
            <a:extLst>
              <a:ext uri="{FF2B5EF4-FFF2-40B4-BE49-F238E27FC236}">
                <a16:creationId xmlns:a16="http://schemas.microsoft.com/office/drawing/2014/main" xmlns="" id="{2FCD3DFE-47E6-4725-B653-74884D5D841B}"/>
              </a:ext>
            </a:extLst>
          </p:cNvPr>
          <p:cNvSpPr>
            <a:spLocks noGrp="1"/>
          </p:cNvSpPr>
          <p:nvPr>
            <p:ph type="sldNum" sz="quarter" idx="12"/>
          </p:nvPr>
        </p:nvSpPr>
        <p:spPr/>
        <p:txBody>
          <a:bodyPr/>
          <a:lstStyle/>
          <a:p>
            <a:fld id="{F7291331-2950-4C95-8C39-40C0F7EC237E}" type="slidenum">
              <a:rPr lang="es-MX" smtClean="0"/>
              <a:t>47</a:t>
            </a:fld>
            <a:endParaRPr lang="es-MX"/>
          </a:p>
        </p:txBody>
      </p:sp>
    </p:spTree>
    <p:extLst>
      <p:ext uri="{BB962C8B-B14F-4D97-AF65-F5344CB8AC3E}">
        <p14:creationId xmlns:p14="http://schemas.microsoft.com/office/powerpoint/2010/main" val="10523623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4" name="Imagen 3">
            <a:extLst>
              <a:ext uri="{FF2B5EF4-FFF2-40B4-BE49-F238E27FC236}">
                <a16:creationId xmlns:a16="http://schemas.microsoft.com/office/drawing/2014/main" xmlns="" id="{2434B700-F0D1-49F5-AEE9-3B88F7F28F34}"/>
              </a:ext>
            </a:extLst>
          </p:cNvPr>
          <p:cNvPicPr>
            <a:picLocks noChangeAspect="1"/>
          </p:cNvPicPr>
          <p:nvPr/>
        </p:nvPicPr>
        <p:blipFill rotWithShape="1">
          <a:blip r:embed="rId2">
            <a:extLst>
              <a:ext uri="{28A0092B-C50C-407E-A947-70E740481C1C}">
                <a14:useLocalDpi xmlns:a14="http://schemas.microsoft.com/office/drawing/2010/main" val="0"/>
              </a:ext>
            </a:extLst>
          </a:blip>
          <a:srcRect l="7937" t="22783" r="35922" b="24142"/>
          <a:stretch/>
        </p:blipFill>
        <p:spPr>
          <a:xfrm>
            <a:off x="124286" y="97653"/>
            <a:ext cx="11975977" cy="6649375"/>
          </a:xfrm>
          <a:prstGeom prst="rect">
            <a:avLst/>
          </a:prstGeom>
        </p:spPr>
      </p:pic>
      <p:sp>
        <p:nvSpPr>
          <p:cNvPr id="5" name="Marcador de número de diapositiva 4">
            <a:extLst>
              <a:ext uri="{FF2B5EF4-FFF2-40B4-BE49-F238E27FC236}">
                <a16:creationId xmlns:a16="http://schemas.microsoft.com/office/drawing/2014/main" xmlns="" id="{A8256B8B-F091-454A-AED1-FBF0DC25B8CE}"/>
              </a:ext>
            </a:extLst>
          </p:cNvPr>
          <p:cNvSpPr>
            <a:spLocks noGrp="1"/>
          </p:cNvSpPr>
          <p:nvPr>
            <p:ph type="sldNum" sz="quarter" idx="12"/>
          </p:nvPr>
        </p:nvSpPr>
        <p:spPr/>
        <p:txBody>
          <a:bodyPr/>
          <a:lstStyle/>
          <a:p>
            <a:fld id="{F7291331-2950-4C95-8C39-40C0F7EC237E}" type="slidenum">
              <a:rPr lang="es-MX" smtClean="0"/>
              <a:t>48</a:t>
            </a:fld>
            <a:endParaRPr lang="es-MX"/>
          </a:p>
        </p:txBody>
      </p:sp>
    </p:spTree>
    <p:extLst>
      <p:ext uri="{BB962C8B-B14F-4D97-AF65-F5344CB8AC3E}">
        <p14:creationId xmlns:p14="http://schemas.microsoft.com/office/powerpoint/2010/main" val="36725046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4" name="Imagen 3">
            <a:extLst>
              <a:ext uri="{FF2B5EF4-FFF2-40B4-BE49-F238E27FC236}">
                <a16:creationId xmlns:a16="http://schemas.microsoft.com/office/drawing/2014/main" xmlns="" id="{20DB873A-5989-4A08-9D42-FD43BB28B658}"/>
              </a:ext>
            </a:extLst>
          </p:cNvPr>
          <p:cNvPicPr>
            <a:picLocks noChangeAspect="1"/>
          </p:cNvPicPr>
          <p:nvPr/>
        </p:nvPicPr>
        <p:blipFill rotWithShape="1">
          <a:blip r:embed="rId2">
            <a:extLst>
              <a:ext uri="{28A0092B-C50C-407E-A947-70E740481C1C}">
                <a14:useLocalDpi xmlns:a14="http://schemas.microsoft.com/office/drawing/2010/main" val="0"/>
              </a:ext>
            </a:extLst>
          </a:blip>
          <a:srcRect l="7573" t="18963" r="36199" b="26474"/>
          <a:stretch/>
        </p:blipFill>
        <p:spPr>
          <a:xfrm>
            <a:off x="124288" y="97653"/>
            <a:ext cx="11975976" cy="6649375"/>
          </a:xfrm>
          <a:prstGeom prst="rect">
            <a:avLst/>
          </a:prstGeom>
        </p:spPr>
      </p:pic>
      <p:sp>
        <p:nvSpPr>
          <p:cNvPr id="5" name="Marcador de número de diapositiva 4">
            <a:extLst>
              <a:ext uri="{FF2B5EF4-FFF2-40B4-BE49-F238E27FC236}">
                <a16:creationId xmlns:a16="http://schemas.microsoft.com/office/drawing/2014/main" xmlns="" id="{BDAFA6BD-5E39-49EC-920A-693DF4130AF6}"/>
              </a:ext>
            </a:extLst>
          </p:cNvPr>
          <p:cNvSpPr>
            <a:spLocks noGrp="1"/>
          </p:cNvSpPr>
          <p:nvPr>
            <p:ph type="sldNum" sz="quarter" idx="12"/>
          </p:nvPr>
        </p:nvSpPr>
        <p:spPr/>
        <p:txBody>
          <a:bodyPr/>
          <a:lstStyle/>
          <a:p>
            <a:fld id="{F7291331-2950-4C95-8C39-40C0F7EC237E}" type="slidenum">
              <a:rPr lang="es-MX" smtClean="0"/>
              <a:t>49</a:t>
            </a:fld>
            <a:endParaRPr lang="es-MX"/>
          </a:p>
        </p:txBody>
      </p:sp>
    </p:spTree>
    <p:extLst>
      <p:ext uri="{BB962C8B-B14F-4D97-AF65-F5344CB8AC3E}">
        <p14:creationId xmlns:p14="http://schemas.microsoft.com/office/powerpoint/2010/main" val="116689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fontScale="92500" lnSpcReduction="10000"/>
          </a:bodyPr>
          <a:lstStyle/>
          <a:p>
            <a:r>
              <a:rPr lang="es-MX" sz="6000" b="1" dirty="0">
                <a:solidFill>
                  <a:srgbClr val="FF0000"/>
                </a:solidFill>
                <a:latin typeface="Arial" panose="020B0604020202020204" pitchFamily="34" charset="0"/>
                <a:cs typeface="Arial" panose="020B0604020202020204" pitchFamily="34" charset="0"/>
              </a:rPr>
              <a:t>SANCIONES</a:t>
            </a:r>
          </a:p>
          <a:p>
            <a:endParaRPr lang="es-MX" sz="3200" dirty="0">
              <a:latin typeface="Arial" panose="020B0604020202020204" pitchFamily="34" charset="0"/>
              <a:cs typeface="Arial" panose="020B0604020202020204" pitchFamily="34" charset="0"/>
            </a:endParaRPr>
          </a:p>
          <a:p>
            <a:r>
              <a:rPr lang="es-MX" sz="3200" b="1" i="0" u="none" strike="noStrike" baseline="0" dirty="0">
                <a:latin typeface="Arial" panose="020B0604020202020204" pitchFamily="34" charset="0"/>
                <a:cs typeface="Arial" panose="020B0604020202020204" pitchFamily="34" charset="0"/>
              </a:rPr>
              <a:t>Artículo 109. </a:t>
            </a:r>
            <a:r>
              <a:rPr lang="es-MX" sz="3200" b="0" i="0" u="none" strike="noStrike" baseline="0" dirty="0">
                <a:latin typeface="Arial" panose="020B0604020202020204" pitchFamily="34" charset="0"/>
                <a:cs typeface="Arial" panose="020B0604020202020204" pitchFamily="34" charset="0"/>
              </a:rPr>
              <a:t>Los servidores públicos y particulares </a:t>
            </a:r>
            <a:r>
              <a:rPr lang="es-MX" sz="3200" b="1" i="0" u="none" strike="noStrike" baseline="0" dirty="0">
                <a:solidFill>
                  <a:srgbClr val="FF0000"/>
                </a:solidFill>
                <a:latin typeface="Arial" panose="020B0604020202020204" pitchFamily="34" charset="0"/>
                <a:cs typeface="Arial" panose="020B0604020202020204" pitchFamily="34" charset="0"/>
              </a:rPr>
              <a:t>que incurran en responsabilidad</a:t>
            </a:r>
            <a:r>
              <a:rPr lang="es-MX" sz="3200" b="0" i="0" u="none" strike="noStrike" baseline="0" dirty="0">
                <a:latin typeface="Arial" panose="020B0604020202020204" pitchFamily="34" charset="0"/>
                <a:cs typeface="Arial" panose="020B0604020202020204" pitchFamily="34" charset="0"/>
              </a:rPr>
              <a:t> frente al Estado,</a:t>
            </a:r>
          </a:p>
          <a:p>
            <a:r>
              <a:rPr lang="es-MX" sz="3200" b="1" i="0" u="none" strike="noStrike" baseline="0" dirty="0">
                <a:solidFill>
                  <a:srgbClr val="FF0000"/>
                </a:solidFill>
                <a:latin typeface="Arial" panose="020B0604020202020204" pitchFamily="34" charset="0"/>
                <a:cs typeface="Arial" panose="020B0604020202020204" pitchFamily="34" charset="0"/>
              </a:rPr>
              <a:t>serán sancionados </a:t>
            </a:r>
            <a:r>
              <a:rPr lang="es-MX" sz="3200" b="0" i="0" u="none" strike="noStrike" baseline="0" dirty="0">
                <a:latin typeface="Arial" panose="020B0604020202020204" pitchFamily="34" charset="0"/>
                <a:cs typeface="Arial" panose="020B0604020202020204" pitchFamily="34" charset="0"/>
              </a:rPr>
              <a:t>conforme a lo siguiente:</a:t>
            </a:r>
          </a:p>
          <a:p>
            <a:endParaRPr lang="es-MX" sz="3200" dirty="0">
              <a:latin typeface="Arial" panose="020B0604020202020204" pitchFamily="34" charset="0"/>
              <a:cs typeface="Arial" panose="020B0604020202020204" pitchFamily="34" charset="0"/>
            </a:endParaRPr>
          </a:p>
          <a:p>
            <a:r>
              <a:rPr lang="es-MX" sz="3200" b="1" i="0" u="none" strike="noStrike" baseline="0" dirty="0">
                <a:latin typeface="Arial" panose="020B0604020202020204" pitchFamily="34" charset="0"/>
                <a:cs typeface="Arial" panose="020B0604020202020204" pitchFamily="34" charset="0"/>
              </a:rPr>
              <a:t>I. </a:t>
            </a:r>
            <a:r>
              <a:rPr lang="es-MX" sz="3200" b="0" i="0" u="none" strike="noStrike" baseline="0" dirty="0">
                <a:latin typeface="Arial" panose="020B0604020202020204" pitchFamily="34" charset="0"/>
                <a:cs typeface="Arial" panose="020B0604020202020204" pitchFamily="34" charset="0"/>
              </a:rPr>
              <a:t>Se impondrán, mediante juicio político, las sanciones indicadas en </a:t>
            </a:r>
            <a:r>
              <a:rPr lang="es-MX" sz="3200" b="1" i="0" u="none" strike="noStrike" baseline="0" dirty="0">
                <a:solidFill>
                  <a:srgbClr val="FF0000"/>
                </a:solidFill>
                <a:latin typeface="Arial" panose="020B0604020202020204" pitchFamily="34" charset="0"/>
                <a:cs typeface="Arial" panose="020B0604020202020204" pitchFamily="34" charset="0"/>
              </a:rPr>
              <a:t>el artículo 110 </a:t>
            </a:r>
            <a:r>
              <a:rPr lang="es-MX" sz="3200" b="0" i="0" u="none" strike="noStrike" baseline="0" dirty="0">
                <a:latin typeface="Arial" panose="020B0604020202020204" pitchFamily="34" charset="0"/>
                <a:cs typeface="Arial" panose="020B0604020202020204" pitchFamily="34" charset="0"/>
              </a:rPr>
              <a:t>a los servidores públicos señalados en el mismo precepto, cuando en el ejercicio de sus funciones incurran en actos u omisiones que redunden en perjuicio de los intereses públicos</a:t>
            </a:r>
          </a:p>
          <a:p>
            <a:r>
              <a:rPr lang="es-MX" sz="3200" b="0" i="0" u="none" strike="noStrike" baseline="0" dirty="0">
                <a:latin typeface="Arial" panose="020B0604020202020204" pitchFamily="34" charset="0"/>
                <a:cs typeface="Arial" panose="020B0604020202020204" pitchFamily="34" charset="0"/>
              </a:rPr>
              <a:t>fundamentales o de su buen despacho.</a:t>
            </a:r>
          </a:p>
          <a:p>
            <a:endParaRPr lang="es-MX" sz="3200" dirty="0">
              <a:latin typeface="Arial" panose="020B0604020202020204" pitchFamily="34" charset="0"/>
              <a:cs typeface="Arial" panose="020B0604020202020204" pitchFamily="34" charset="0"/>
            </a:endParaRPr>
          </a:p>
          <a:p>
            <a:r>
              <a:rPr lang="es-MX" sz="3200" b="0" i="0" u="none" strike="noStrike" baseline="0" dirty="0">
                <a:latin typeface="Arial" panose="020B0604020202020204" pitchFamily="34" charset="0"/>
                <a:cs typeface="Arial" panose="020B0604020202020204" pitchFamily="34" charset="0"/>
              </a:rPr>
              <a:t>II…………………..</a:t>
            </a:r>
          </a:p>
        </p:txBody>
      </p:sp>
      <p:sp>
        <p:nvSpPr>
          <p:cNvPr id="2" name="Marcador de número de diapositiva 1">
            <a:extLst>
              <a:ext uri="{FF2B5EF4-FFF2-40B4-BE49-F238E27FC236}">
                <a16:creationId xmlns:a16="http://schemas.microsoft.com/office/drawing/2014/main" xmlns="" id="{3A789C1B-24BA-49E5-9D3F-B5DD31AF2765}"/>
              </a:ext>
            </a:extLst>
          </p:cNvPr>
          <p:cNvSpPr>
            <a:spLocks noGrp="1"/>
          </p:cNvSpPr>
          <p:nvPr>
            <p:ph type="sldNum" sz="quarter" idx="12"/>
          </p:nvPr>
        </p:nvSpPr>
        <p:spPr/>
        <p:txBody>
          <a:bodyPr/>
          <a:lstStyle/>
          <a:p>
            <a:fld id="{F7291331-2950-4C95-8C39-40C0F7EC237E}" type="slidenum">
              <a:rPr lang="es-MX" smtClean="0"/>
              <a:t>5</a:t>
            </a:fld>
            <a:endParaRPr lang="es-MX"/>
          </a:p>
        </p:txBody>
      </p:sp>
    </p:spTree>
    <p:extLst>
      <p:ext uri="{BB962C8B-B14F-4D97-AF65-F5344CB8AC3E}">
        <p14:creationId xmlns:p14="http://schemas.microsoft.com/office/powerpoint/2010/main" val="32843596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4" name="Imagen 3">
            <a:extLst>
              <a:ext uri="{FF2B5EF4-FFF2-40B4-BE49-F238E27FC236}">
                <a16:creationId xmlns:a16="http://schemas.microsoft.com/office/drawing/2014/main" xmlns="" id="{6893D476-E48F-40BB-81A2-5953D0DCF1B2}"/>
              </a:ext>
            </a:extLst>
          </p:cNvPr>
          <p:cNvPicPr>
            <a:picLocks noChangeAspect="1"/>
          </p:cNvPicPr>
          <p:nvPr/>
        </p:nvPicPr>
        <p:blipFill rotWithShape="1">
          <a:blip r:embed="rId2">
            <a:extLst>
              <a:ext uri="{28A0092B-C50C-407E-A947-70E740481C1C}">
                <a14:useLocalDpi xmlns:a14="http://schemas.microsoft.com/office/drawing/2010/main" val="0"/>
              </a:ext>
            </a:extLst>
          </a:blip>
          <a:srcRect l="8082" t="21618" r="35922" b="27120"/>
          <a:stretch/>
        </p:blipFill>
        <p:spPr>
          <a:xfrm>
            <a:off x="124288" y="97652"/>
            <a:ext cx="11975976" cy="6649375"/>
          </a:xfrm>
          <a:prstGeom prst="rect">
            <a:avLst/>
          </a:prstGeom>
        </p:spPr>
      </p:pic>
      <p:sp>
        <p:nvSpPr>
          <p:cNvPr id="5" name="Marcador de número de diapositiva 4">
            <a:extLst>
              <a:ext uri="{FF2B5EF4-FFF2-40B4-BE49-F238E27FC236}">
                <a16:creationId xmlns:a16="http://schemas.microsoft.com/office/drawing/2014/main" xmlns="" id="{DB848DBB-B08C-4922-8160-79E85F69E04F}"/>
              </a:ext>
            </a:extLst>
          </p:cNvPr>
          <p:cNvSpPr>
            <a:spLocks noGrp="1"/>
          </p:cNvSpPr>
          <p:nvPr>
            <p:ph type="sldNum" sz="quarter" idx="12"/>
          </p:nvPr>
        </p:nvSpPr>
        <p:spPr/>
        <p:txBody>
          <a:bodyPr/>
          <a:lstStyle/>
          <a:p>
            <a:fld id="{F7291331-2950-4C95-8C39-40C0F7EC237E}" type="slidenum">
              <a:rPr lang="es-MX" smtClean="0"/>
              <a:t>50</a:t>
            </a:fld>
            <a:endParaRPr lang="es-MX"/>
          </a:p>
        </p:txBody>
      </p:sp>
    </p:spTree>
    <p:extLst>
      <p:ext uri="{BB962C8B-B14F-4D97-AF65-F5344CB8AC3E}">
        <p14:creationId xmlns:p14="http://schemas.microsoft.com/office/powerpoint/2010/main" val="8659080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4" name="Imagen 3">
            <a:extLst>
              <a:ext uri="{FF2B5EF4-FFF2-40B4-BE49-F238E27FC236}">
                <a16:creationId xmlns:a16="http://schemas.microsoft.com/office/drawing/2014/main" xmlns="" id="{DF0CCB1B-F3AA-4FC7-8D7D-2015E5A98EDA}"/>
              </a:ext>
            </a:extLst>
          </p:cNvPr>
          <p:cNvPicPr>
            <a:picLocks noChangeAspect="1"/>
          </p:cNvPicPr>
          <p:nvPr/>
        </p:nvPicPr>
        <p:blipFill rotWithShape="1">
          <a:blip r:embed="rId2">
            <a:extLst>
              <a:ext uri="{28A0092B-C50C-407E-A947-70E740481C1C}">
                <a14:useLocalDpi xmlns:a14="http://schemas.microsoft.com/office/drawing/2010/main" val="0"/>
              </a:ext>
            </a:extLst>
          </a:blip>
          <a:srcRect l="6918" t="19158" r="36286" b="25437"/>
          <a:stretch/>
        </p:blipFill>
        <p:spPr>
          <a:xfrm>
            <a:off x="124288" y="97653"/>
            <a:ext cx="11975976" cy="6662694"/>
          </a:xfrm>
          <a:prstGeom prst="rect">
            <a:avLst/>
          </a:prstGeom>
        </p:spPr>
      </p:pic>
      <p:sp>
        <p:nvSpPr>
          <p:cNvPr id="5" name="Marcador de número de diapositiva 4">
            <a:extLst>
              <a:ext uri="{FF2B5EF4-FFF2-40B4-BE49-F238E27FC236}">
                <a16:creationId xmlns:a16="http://schemas.microsoft.com/office/drawing/2014/main" xmlns="" id="{A3AFCCE4-0AF6-45CB-A702-C8AE2DC27422}"/>
              </a:ext>
            </a:extLst>
          </p:cNvPr>
          <p:cNvSpPr>
            <a:spLocks noGrp="1"/>
          </p:cNvSpPr>
          <p:nvPr>
            <p:ph type="sldNum" sz="quarter" idx="12"/>
          </p:nvPr>
        </p:nvSpPr>
        <p:spPr/>
        <p:txBody>
          <a:bodyPr/>
          <a:lstStyle/>
          <a:p>
            <a:fld id="{F7291331-2950-4C95-8C39-40C0F7EC237E}" type="slidenum">
              <a:rPr lang="es-MX" smtClean="0"/>
              <a:t>51</a:t>
            </a:fld>
            <a:endParaRPr lang="es-MX"/>
          </a:p>
        </p:txBody>
      </p:sp>
    </p:spTree>
    <p:extLst>
      <p:ext uri="{BB962C8B-B14F-4D97-AF65-F5344CB8AC3E}">
        <p14:creationId xmlns:p14="http://schemas.microsoft.com/office/powerpoint/2010/main" val="28869528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4" name="Imagen 3">
            <a:extLst>
              <a:ext uri="{FF2B5EF4-FFF2-40B4-BE49-F238E27FC236}">
                <a16:creationId xmlns:a16="http://schemas.microsoft.com/office/drawing/2014/main" xmlns="" id="{EBB48ED2-86BD-41F6-A788-67B54E454568}"/>
              </a:ext>
            </a:extLst>
          </p:cNvPr>
          <p:cNvPicPr>
            <a:picLocks noChangeAspect="1"/>
          </p:cNvPicPr>
          <p:nvPr/>
        </p:nvPicPr>
        <p:blipFill rotWithShape="1">
          <a:blip r:embed="rId2">
            <a:extLst>
              <a:ext uri="{28A0092B-C50C-407E-A947-70E740481C1C}">
                <a14:useLocalDpi xmlns:a14="http://schemas.microsoft.com/office/drawing/2010/main" val="0"/>
              </a:ext>
            </a:extLst>
          </a:blip>
          <a:srcRect l="7209" t="19676" r="35631" b="26084"/>
          <a:stretch/>
        </p:blipFill>
        <p:spPr>
          <a:xfrm>
            <a:off x="124287" y="97652"/>
            <a:ext cx="11975977" cy="6649375"/>
          </a:xfrm>
          <a:prstGeom prst="rect">
            <a:avLst/>
          </a:prstGeom>
        </p:spPr>
      </p:pic>
      <p:sp>
        <p:nvSpPr>
          <p:cNvPr id="5" name="Marcador de número de diapositiva 4">
            <a:extLst>
              <a:ext uri="{FF2B5EF4-FFF2-40B4-BE49-F238E27FC236}">
                <a16:creationId xmlns:a16="http://schemas.microsoft.com/office/drawing/2014/main" xmlns="" id="{ACB48033-50BF-4E70-BB02-4E1F4B13ADDE}"/>
              </a:ext>
            </a:extLst>
          </p:cNvPr>
          <p:cNvSpPr>
            <a:spLocks noGrp="1"/>
          </p:cNvSpPr>
          <p:nvPr>
            <p:ph type="sldNum" sz="quarter" idx="12"/>
          </p:nvPr>
        </p:nvSpPr>
        <p:spPr/>
        <p:txBody>
          <a:bodyPr/>
          <a:lstStyle/>
          <a:p>
            <a:fld id="{F7291331-2950-4C95-8C39-40C0F7EC237E}" type="slidenum">
              <a:rPr lang="es-MX" smtClean="0"/>
              <a:t>52</a:t>
            </a:fld>
            <a:endParaRPr lang="es-MX"/>
          </a:p>
        </p:txBody>
      </p:sp>
    </p:spTree>
    <p:extLst>
      <p:ext uri="{BB962C8B-B14F-4D97-AF65-F5344CB8AC3E}">
        <p14:creationId xmlns:p14="http://schemas.microsoft.com/office/powerpoint/2010/main" val="37087097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4" name="Imagen 3">
            <a:extLst>
              <a:ext uri="{FF2B5EF4-FFF2-40B4-BE49-F238E27FC236}">
                <a16:creationId xmlns:a16="http://schemas.microsoft.com/office/drawing/2014/main" xmlns="" id="{356D13D5-65A6-4B35-A583-AA813B7D4347}"/>
              </a:ext>
            </a:extLst>
          </p:cNvPr>
          <p:cNvPicPr>
            <a:picLocks noChangeAspect="1"/>
          </p:cNvPicPr>
          <p:nvPr/>
        </p:nvPicPr>
        <p:blipFill rotWithShape="1">
          <a:blip r:embed="rId2">
            <a:extLst>
              <a:ext uri="{28A0092B-C50C-407E-A947-70E740481C1C}">
                <a14:useLocalDpi xmlns:a14="http://schemas.microsoft.com/office/drawing/2010/main" val="0"/>
              </a:ext>
            </a:extLst>
          </a:blip>
          <a:srcRect l="8082" t="21877" r="35777" b="25825"/>
          <a:stretch/>
        </p:blipFill>
        <p:spPr>
          <a:xfrm>
            <a:off x="124287" y="110972"/>
            <a:ext cx="11975976" cy="6636056"/>
          </a:xfrm>
          <a:prstGeom prst="rect">
            <a:avLst/>
          </a:prstGeom>
        </p:spPr>
      </p:pic>
      <p:sp>
        <p:nvSpPr>
          <p:cNvPr id="5" name="Marcador de número de diapositiva 4">
            <a:extLst>
              <a:ext uri="{FF2B5EF4-FFF2-40B4-BE49-F238E27FC236}">
                <a16:creationId xmlns:a16="http://schemas.microsoft.com/office/drawing/2014/main" xmlns="" id="{142B3C1E-F7E1-4EAA-ADE5-74E07443D090}"/>
              </a:ext>
            </a:extLst>
          </p:cNvPr>
          <p:cNvSpPr>
            <a:spLocks noGrp="1"/>
          </p:cNvSpPr>
          <p:nvPr>
            <p:ph type="sldNum" sz="quarter" idx="12"/>
          </p:nvPr>
        </p:nvSpPr>
        <p:spPr/>
        <p:txBody>
          <a:bodyPr/>
          <a:lstStyle/>
          <a:p>
            <a:fld id="{F7291331-2950-4C95-8C39-40C0F7EC237E}" type="slidenum">
              <a:rPr lang="es-MX" smtClean="0"/>
              <a:t>53</a:t>
            </a:fld>
            <a:endParaRPr lang="es-MX"/>
          </a:p>
        </p:txBody>
      </p:sp>
    </p:spTree>
    <p:extLst>
      <p:ext uri="{BB962C8B-B14F-4D97-AF65-F5344CB8AC3E}">
        <p14:creationId xmlns:p14="http://schemas.microsoft.com/office/powerpoint/2010/main" val="19264315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4" name="Imagen 3">
            <a:extLst>
              <a:ext uri="{FF2B5EF4-FFF2-40B4-BE49-F238E27FC236}">
                <a16:creationId xmlns:a16="http://schemas.microsoft.com/office/drawing/2014/main" xmlns="" id="{9A1522CB-33AE-4C8C-BD4D-2E0AD74C3842}"/>
              </a:ext>
            </a:extLst>
          </p:cNvPr>
          <p:cNvPicPr>
            <a:picLocks noChangeAspect="1"/>
          </p:cNvPicPr>
          <p:nvPr/>
        </p:nvPicPr>
        <p:blipFill rotWithShape="1">
          <a:blip r:embed="rId2">
            <a:extLst>
              <a:ext uri="{28A0092B-C50C-407E-A947-70E740481C1C}">
                <a14:useLocalDpi xmlns:a14="http://schemas.microsoft.com/office/drawing/2010/main" val="0"/>
              </a:ext>
            </a:extLst>
          </a:blip>
          <a:srcRect l="7427" t="22394" r="35777" b="23884"/>
          <a:stretch/>
        </p:blipFill>
        <p:spPr>
          <a:xfrm>
            <a:off x="124288" y="97652"/>
            <a:ext cx="11975976" cy="6649375"/>
          </a:xfrm>
          <a:prstGeom prst="rect">
            <a:avLst/>
          </a:prstGeom>
        </p:spPr>
      </p:pic>
      <p:sp>
        <p:nvSpPr>
          <p:cNvPr id="5" name="Marcador de número de diapositiva 4">
            <a:extLst>
              <a:ext uri="{FF2B5EF4-FFF2-40B4-BE49-F238E27FC236}">
                <a16:creationId xmlns:a16="http://schemas.microsoft.com/office/drawing/2014/main" xmlns="" id="{36184ADD-9D02-4E6F-BB47-5FA12DF50F83}"/>
              </a:ext>
            </a:extLst>
          </p:cNvPr>
          <p:cNvSpPr>
            <a:spLocks noGrp="1"/>
          </p:cNvSpPr>
          <p:nvPr>
            <p:ph type="sldNum" sz="quarter" idx="12"/>
          </p:nvPr>
        </p:nvSpPr>
        <p:spPr/>
        <p:txBody>
          <a:bodyPr/>
          <a:lstStyle/>
          <a:p>
            <a:fld id="{F7291331-2950-4C95-8C39-40C0F7EC237E}" type="slidenum">
              <a:rPr lang="es-MX" smtClean="0"/>
              <a:t>54</a:t>
            </a:fld>
            <a:endParaRPr lang="es-MX"/>
          </a:p>
        </p:txBody>
      </p:sp>
    </p:spTree>
    <p:extLst>
      <p:ext uri="{BB962C8B-B14F-4D97-AF65-F5344CB8AC3E}">
        <p14:creationId xmlns:p14="http://schemas.microsoft.com/office/powerpoint/2010/main" val="39641152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4" name="Imagen 3">
            <a:extLst>
              <a:ext uri="{FF2B5EF4-FFF2-40B4-BE49-F238E27FC236}">
                <a16:creationId xmlns:a16="http://schemas.microsoft.com/office/drawing/2014/main" xmlns="" id="{7574802B-8904-44A3-B0F4-0D1DB80ACD79}"/>
              </a:ext>
            </a:extLst>
          </p:cNvPr>
          <p:cNvPicPr>
            <a:picLocks noChangeAspect="1"/>
          </p:cNvPicPr>
          <p:nvPr/>
        </p:nvPicPr>
        <p:blipFill rotWithShape="1">
          <a:blip r:embed="rId2">
            <a:extLst>
              <a:ext uri="{28A0092B-C50C-407E-A947-70E740481C1C}">
                <a14:useLocalDpi xmlns:a14="http://schemas.microsoft.com/office/drawing/2010/main" val="0"/>
              </a:ext>
            </a:extLst>
          </a:blip>
          <a:srcRect l="6990" t="20065" r="35704" b="25825"/>
          <a:stretch/>
        </p:blipFill>
        <p:spPr>
          <a:xfrm>
            <a:off x="124288" y="97653"/>
            <a:ext cx="11975976" cy="6649375"/>
          </a:xfrm>
          <a:prstGeom prst="rect">
            <a:avLst/>
          </a:prstGeom>
        </p:spPr>
      </p:pic>
      <p:sp>
        <p:nvSpPr>
          <p:cNvPr id="5" name="Marcador de número de diapositiva 4">
            <a:extLst>
              <a:ext uri="{FF2B5EF4-FFF2-40B4-BE49-F238E27FC236}">
                <a16:creationId xmlns:a16="http://schemas.microsoft.com/office/drawing/2014/main" xmlns="" id="{28544C5E-59B7-4B1F-9155-8561EF05AC2B}"/>
              </a:ext>
            </a:extLst>
          </p:cNvPr>
          <p:cNvSpPr>
            <a:spLocks noGrp="1"/>
          </p:cNvSpPr>
          <p:nvPr>
            <p:ph type="sldNum" sz="quarter" idx="12"/>
          </p:nvPr>
        </p:nvSpPr>
        <p:spPr/>
        <p:txBody>
          <a:bodyPr/>
          <a:lstStyle/>
          <a:p>
            <a:fld id="{F7291331-2950-4C95-8C39-40C0F7EC237E}" type="slidenum">
              <a:rPr lang="es-MX" smtClean="0"/>
              <a:t>55</a:t>
            </a:fld>
            <a:endParaRPr lang="es-MX"/>
          </a:p>
        </p:txBody>
      </p:sp>
    </p:spTree>
    <p:extLst>
      <p:ext uri="{BB962C8B-B14F-4D97-AF65-F5344CB8AC3E}">
        <p14:creationId xmlns:p14="http://schemas.microsoft.com/office/powerpoint/2010/main" val="2711468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4" name="Imagen 3">
            <a:extLst>
              <a:ext uri="{FF2B5EF4-FFF2-40B4-BE49-F238E27FC236}">
                <a16:creationId xmlns:a16="http://schemas.microsoft.com/office/drawing/2014/main" xmlns="" id="{571627F4-5052-4A9C-A88C-75229A4AB027}"/>
              </a:ext>
            </a:extLst>
          </p:cNvPr>
          <p:cNvPicPr>
            <a:picLocks noChangeAspect="1"/>
          </p:cNvPicPr>
          <p:nvPr/>
        </p:nvPicPr>
        <p:blipFill rotWithShape="1">
          <a:blip r:embed="rId2">
            <a:extLst>
              <a:ext uri="{28A0092B-C50C-407E-A947-70E740481C1C}">
                <a14:useLocalDpi xmlns:a14="http://schemas.microsoft.com/office/drawing/2010/main" val="0"/>
              </a:ext>
            </a:extLst>
          </a:blip>
          <a:srcRect l="7354" t="21489" r="35776" b="25826"/>
          <a:stretch/>
        </p:blipFill>
        <p:spPr>
          <a:xfrm>
            <a:off x="124286" y="110972"/>
            <a:ext cx="11975977" cy="6636056"/>
          </a:xfrm>
          <a:prstGeom prst="rect">
            <a:avLst/>
          </a:prstGeom>
        </p:spPr>
      </p:pic>
      <p:sp>
        <p:nvSpPr>
          <p:cNvPr id="5" name="Marcador de número de diapositiva 4">
            <a:extLst>
              <a:ext uri="{FF2B5EF4-FFF2-40B4-BE49-F238E27FC236}">
                <a16:creationId xmlns:a16="http://schemas.microsoft.com/office/drawing/2014/main" xmlns="" id="{99C4210B-58BB-4830-8D72-06FE40DAE92C}"/>
              </a:ext>
            </a:extLst>
          </p:cNvPr>
          <p:cNvSpPr>
            <a:spLocks noGrp="1"/>
          </p:cNvSpPr>
          <p:nvPr>
            <p:ph type="sldNum" sz="quarter" idx="12"/>
          </p:nvPr>
        </p:nvSpPr>
        <p:spPr/>
        <p:txBody>
          <a:bodyPr/>
          <a:lstStyle/>
          <a:p>
            <a:fld id="{F7291331-2950-4C95-8C39-40C0F7EC237E}" type="slidenum">
              <a:rPr lang="es-MX" smtClean="0"/>
              <a:t>56</a:t>
            </a:fld>
            <a:endParaRPr lang="es-MX"/>
          </a:p>
        </p:txBody>
      </p:sp>
    </p:spTree>
    <p:extLst>
      <p:ext uri="{BB962C8B-B14F-4D97-AF65-F5344CB8AC3E}">
        <p14:creationId xmlns:p14="http://schemas.microsoft.com/office/powerpoint/2010/main" val="21133839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4" name="Imagen 3">
            <a:extLst>
              <a:ext uri="{FF2B5EF4-FFF2-40B4-BE49-F238E27FC236}">
                <a16:creationId xmlns:a16="http://schemas.microsoft.com/office/drawing/2014/main" xmlns="" id="{D5208461-5684-4D18-9C1E-8A3E78F58CC6}"/>
              </a:ext>
            </a:extLst>
          </p:cNvPr>
          <p:cNvPicPr>
            <a:picLocks noChangeAspect="1"/>
          </p:cNvPicPr>
          <p:nvPr/>
        </p:nvPicPr>
        <p:blipFill rotWithShape="1">
          <a:blip r:embed="rId2">
            <a:extLst>
              <a:ext uri="{28A0092B-C50C-407E-A947-70E740481C1C}">
                <a14:useLocalDpi xmlns:a14="http://schemas.microsoft.com/office/drawing/2010/main" val="0"/>
              </a:ext>
            </a:extLst>
          </a:blip>
          <a:srcRect l="7572" t="19029" r="35777" b="25696"/>
          <a:stretch/>
        </p:blipFill>
        <p:spPr>
          <a:xfrm>
            <a:off x="124288" y="97654"/>
            <a:ext cx="11975976" cy="6649374"/>
          </a:xfrm>
          <a:prstGeom prst="rect">
            <a:avLst/>
          </a:prstGeom>
        </p:spPr>
      </p:pic>
      <p:sp>
        <p:nvSpPr>
          <p:cNvPr id="5" name="Marcador de número de diapositiva 4">
            <a:extLst>
              <a:ext uri="{FF2B5EF4-FFF2-40B4-BE49-F238E27FC236}">
                <a16:creationId xmlns:a16="http://schemas.microsoft.com/office/drawing/2014/main" xmlns="" id="{63595E4E-1E18-4A2F-B7C6-7DDD02165110}"/>
              </a:ext>
            </a:extLst>
          </p:cNvPr>
          <p:cNvSpPr>
            <a:spLocks noGrp="1"/>
          </p:cNvSpPr>
          <p:nvPr>
            <p:ph type="sldNum" sz="quarter" idx="12"/>
          </p:nvPr>
        </p:nvSpPr>
        <p:spPr/>
        <p:txBody>
          <a:bodyPr/>
          <a:lstStyle/>
          <a:p>
            <a:fld id="{F7291331-2950-4C95-8C39-40C0F7EC237E}" type="slidenum">
              <a:rPr lang="es-MX" smtClean="0"/>
              <a:t>57</a:t>
            </a:fld>
            <a:endParaRPr lang="es-MX"/>
          </a:p>
        </p:txBody>
      </p:sp>
    </p:spTree>
    <p:extLst>
      <p:ext uri="{BB962C8B-B14F-4D97-AF65-F5344CB8AC3E}">
        <p14:creationId xmlns:p14="http://schemas.microsoft.com/office/powerpoint/2010/main" val="26716628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4" name="Imagen 3">
            <a:extLst>
              <a:ext uri="{FF2B5EF4-FFF2-40B4-BE49-F238E27FC236}">
                <a16:creationId xmlns:a16="http://schemas.microsoft.com/office/drawing/2014/main" xmlns="" id="{9B6EFB0E-16AF-445E-A461-22CF3120AEB4}"/>
              </a:ext>
            </a:extLst>
          </p:cNvPr>
          <p:cNvPicPr>
            <a:picLocks noChangeAspect="1"/>
          </p:cNvPicPr>
          <p:nvPr/>
        </p:nvPicPr>
        <p:blipFill rotWithShape="1">
          <a:blip r:embed="rId2">
            <a:extLst>
              <a:ext uri="{28A0092B-C50C-407E-A947-70E740481C1C}">
                <a14:useLocalDpi xmlns:a14="http://schemas.microsoft.com/office/drawing/2010/main" val="0"/>
              </a:ext>
            </a:extLst>
          </a:blip>
          <a:srcRect l="7573" t="21230" r="35704" b="25955"/>
          <a:stretch/>
        </p:blipFill>
        <p:spPr>
          <a:xfrm>
            <a:off x="124287" y="110972"/>
            <a:ext cx="11975976" cy="6636055"/>
          </a:xfrm>
          <a:prstGeom prst="rect">
            <a:avLst/>
          </a:prstGeom>
        </p:spPr>
      </p:pic>
      <p:sp>
        <p:nvSpPr>
          <p:cNvPr id="5" name="Marcador de número de diapositiva 4">
            <a:extLst>
              <a:ext uri="{FF2B5EF4-FFF2-40B4-BE49-F238E27FC236}">
                <a16:creationId xmlns:a16="http://schemas.microsoft.com/office/drawing/2014/main" xmlns="" id="{0F20BA0E-DBC0-4C51-B137-9934C0A0E16E}"/>
              </a:ext>
            </a:extLst>
          </p:cNvPr>
          <p:cNvSpPr>
            <a:spLocks noGrp="1"/>
          </p:cNvSpPr>
          <p:nvPr>
            <p:ph type="sldNum" sz="quarter" idx="12"/>
          </p:nvPr>
        </p:nvSpPr>
        <p:spPr/>
        <p:txBody>
          <a:bodyPr/>
          <a:lstStyle/>
          <a:p>
            <a:fld id="{F7291331-2950-4C95-8C39-40C0F7EC237E}" type="slidenum">
              <a:rPr lang="es-MX" smtClean="0"/>
              <a:t>58</a:t>
            </a:fld>
            <a:endParaRPr lang="es-MX"/>
          </a:p>
        </p:txBody>
      </p:sp>
    </p:spTree>
    <p:extLst>
      <p:ext uri="{BB962C8B-B14F-4D97-AF65-F5344CB8AC3E}">
        <p14:creationId xmlns:p14="http://schemas.microsoft.com/office/powerpoint/2010/main" val="29770186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4" name="Imagen 3">
            <a:extLst>
              <a:ext uri="{FF2B5EF4-FFF2-40B4-BE49-F238E27FC236}">
                <a16:creationId xmlns:a16="http://schemas.microsoft.com/office/drawing/2014/main" xmlns="" id="{90DC0814-0CE7-4181-9E57-A1E76559349B}"/>
              </a:ext>
            </a:extLst>
          </p:cNvPr>
          <p:cNvPicPr>
            <a:picLocks noChangeAspect="1"/>
          </p:cNvPicPr>
          <p:nvPr/>
        </p:nvPicPr>
        <p:blipFill rotWithShape="1">
          <a:blip r:embed="rId2">
            <a:extLst>
              <a:ext uri="{28A0092B-C50C-407E-A947-70E740481C1C}">
                <a14:useLocalDpi xmlns:a14="http://schemas.microsoft.com/office/drawing/2010/main" val="0"/>
              </a:ext>
            </a:extLst>
          </a:blip>
          <a:srcRect l="7208" t="20194" r="35776" b="24013"/>
          <a:stretch/>
        </p:blipFill>
        <p:spPr>
          <a:xfrm>
            <a:off x="124286" y="97652"/>
            <a:ext cx="11975977" cy="6649375"/>
          </a:xfrm>
          <a:prstGeom prst="rect">
            <a:avLst/>
          </a:prstGeom>
        </p:spPr>
      </p:pic>
      <p:sp>
        <p:nvSpPr>
          <p:cNvPr id="5" name="Marcador de número de diapositiva 4">
            <a:extLst>
              <a:ext uri="{FF2B5EF4-FFF2-40B4-BE49-F238E27FC236}">
                <a16:creationId xmlns:a16="http://schemas.microsoft.com/office/drawing/2014/main" xmlns="" id="{4233DEB0-F6FB-47AE-A710-72D1377A891F}"/>
              </a:ext>
            </a:extLst>
          </p:cNvPr>
          <p:cNvSpPr>
            <a:spLocks noGrp="1"/>
          </p:cNvSpPr>
          <p:nvPr>
            <p:ph type="sldNum" sz="quarter" idx="12"/>
          </p:nvPr>
        </p:nvSpPr>
        <p:spPr/>
        <p:txBody>
          <a:bodyPr/>
          <a:lstStyle/>
          <a:p>
            <a:fld id="{F7291331-2950-4C95-8C39-40C0F7EC237E}" type="slidenum">
              <a:rPr lang="es-MX" smtClean="0"/>
              <a:t>59</a:t>
            </a:fld>
            <a:endParaRPr lang="es-MX"/>
          </a:p>
        </p:txBody>
      </p:sp>
    </p:spTree>
    <p:extLst>
      <p:ext uri="{BB962C8B-B14F-4D97-AF65-F5344CB8AC3E}">
        <p14:creationId xmlns:p14="http://schemas.microsoft.com/office/powerpoint/2010/main" val="1085670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a:bodyPr>
          <a:lstStyle/>
          <a:p>
            <a:r>
              <a:rPr lang="es-MX" sz="2800" b="1" i="0" u="none" strike="noStrike" baseline="0" dirty="0">
                <a:latin typeface="Arial" panose="020B0604020202020204" pitchFamily="34" charset="0"/>
                <a:cs typeface="Arial" panose="020B0604020202020204" pitchFamily="34" charset="0"/>
              </a:rPr>
              <a:t>III. </a:t>
            </a:r>
            <a:r>
              <a:rPr lang="es-MX" sz="2800" b="0" i="0" u="none" strike="noStrike" baseline="0" dirty="0">
                <a:latin typeface="Arial" panose="020B0604020202020204" pitchFamily="34" charset="0"/>
                <a:cs typeface="Arial" panose="020B0604020202020204" pitchFamily="34" charset="0"/>
              </a:rPr>
              <a:t>Se aplicarán sanciones administrativas a los servidores públicos por los actos u omisiones que afecten la legalidad, honradez, lealtad, imparcialidad y eficiencia que deban observar en el desempeño de sus empleos, cargos o comisiones. </a:t>
            </a:r>
          </a:p>
          <a:p>
            <a:endParaRPr lang="es-MX" sz="2800" b="0" i="0" u="none" strike="noStrike" baseline="0" dirty="0">
              <a:latin typeface="Arial" panose="020B0604020202020204" pitchFamily="34" charset="0"/>
              <a:cs typeface="Arial" panose="020B0604020202020204" pitchFamily="34" charset="0"/>
            </a:endParaRPr>
          </a:p>
          <a:p>
            <a:r>
              <a:rPr lang="es-MX" sz="2800" b="0" i="0" u="none" strike="noStrike" baseline="0" dirty="0">
                <a:latin typeface="Arial" panose="020B0604020202020204" pitchFamily="34" charset="0"/>
                <a:cs typeface="Arial" panose="020B0604020202020204" pitchFamily="34" charset="0"/>
              </a:rPr>
              <a:t>Dichas sanciones consistirán en amonestación, suspensión, destitución e inhabilitación, así como en sanciones económicas, y deberán establecerse de acuerdo con los beneficios económicos que, en su caso, haya obtenido el responsable y con los daños y perjuicios patrimoniales causados por los actos u omisiones.</a:t>
            </a:r>
          </a:p>
          <a:p>
            <a:r>
              <a:rPr lang="es-MX" sz="2800" b="0" i="0" u="none" strike="noStrike" baseline="0" dirty="0">
                <a:latin typeface="Arial" panose="020B0604020202020204" pitchFamily="34" charset="0"/>
                <a:cs typeface="Arial" panose="020B0604020202020204" pitchFamily="34" charset="0"/>
              </a:rPr>
              <a:t> </a:t>
            </a:r>
          </a:p>
          <a:p>
            <a:r>
              <a:rPr lang="es-MX" sz="2800" b="0" i="0" u="none" strike="noStrike" baseline="0" dirty="0">
                <a:latin typeface="Arial" panose="020B0604020202020204" pitchFamily="34" charset="0"/>
                <a:cs typeface="Arial" panose="020B0604020202020204" pitchFamily="34" charset="0"/>
              </a:rPr>
              <a:t>La ley establecerá los procedimientos para la investigación y sanción de dichos actos u omisiones.</a:t>
            </a:r>
          </a:p>
          <a:p>
            <a:pPr algn="l"/>
            <a:endParaRPr lang="es-MX" sz="2800" dirty="0">
              <a:latin typeface="Arial" panose="020B0604020202020204" pitchFamily="34" charset="0"/>
            </a:endParaRPr>
          </a:p>
          <a:p>
            <a:pPr algn="l"/>
            <a:endParaRPr lang="es-MX" dirty="0"/>
          </a:p>
        </p:txBody>
      </p:sp>
      <p:sp>
        <p:nvSpPr>
          <p:cNvPr id="2" name="Marcador de número de diapositiva 1">
            <a:extLst>
              <a:ext uri="{FF2B5EF4-FFF2-40B4-BE49-F238E27FC236}">
                <a16:creationId xmlns:a16="http://schemas.microsoft.com/office/drawing/2014/main" xmlns="" id="{2D882348-1EDC-4AFF-B6FA-B865D4CE6B2C}"/>
              </a:ext>
            </a:extLst>
          </p:cNvPr>
          <p:cNvSpPr>
            <a:spLocks noGrp="1"/>
          </p:cNvSpPr>
          <p:nvPr>
            <p:ph type="sldNum" sz="quarter" idx="12"/>
          </p:nvPr>
        </p:nvSpPr>
        <p:spPr/>
        <p:txBody>
          <a:bodyPr/>
          <a:lstStyle/>
          <a:p>
            <a:fld id="{F7291331-2950-4C95-8C39-40C0F7EC237E}" type="slidenum">
              <a:rPr lang="es-MX" smtClean="0"/>
              <a:t>6</a:t>
            </a:fld>
            <a:endParaRPr lang="es-MX"/>
          </a:p>
        </p:txBody>
      </p:sp>
    </p:spTree>
    <p:extLst>
      <p:ext uri="{BB962C8B-B14F-4D97-AF65-F5344CB8AC3E}">
        <p14:creationId xmlns:p14="http://schemas.microsoft.com/office/powerpoint/2010/main" val="34470649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4" name="Imagen 3">
            <a:extLst>
              <a:ext uri="{FF2B5EF4-FFF2-40B4-BE49-F238E27FC236}">
                <a16:creationId xmlns:a16="http://schemas.microsoft.com/office/drawing/2014/main" xmlns="" id="{FFEE93EB-19D6-40A2-AC5C-6C0A6BB7916B}"/>
              </a:ext>
            </a:extLst>
          </p:cNvPr>
          <p:cNvPicPr>
            <a:picLocks noChangeAspect="1"/>
          </p:cNvPicPr>
          <p:nvPr/>
        </p:nvPicPr>
        <p:blipFill rotWithShape="1">
          <a:blip r:embed="rId2">
            <a:extLst>
              <a:ext uri="{28A0092B-C50C-407E-A947-70E740481C1C}">
                <a14:useLocalDpi xmlns:a14="http://schemas.microsoft.com/office/drawing/2010/main" val="0"/>
              </a:ext>
            </a:extLst>
          </a:blip>
          <a:srcRect l="7573" t="19547" r="35850" b="24789"/>
          <a:stretch/>
        </p:blipFill>
        <p:spPr>
          <a:xfrm>
            <a:off x="124288" y="110972"/>
            <a:ext cx="12067712" cy="6636056"/>
          </a:xfrm>
          <a:prstGeom prst="rect">
            <a:avLst/>
          </a:prstGeom>
        </p:spPr>
      </p:pic>
      <p:sp>
        <p:nvSpPr>
          <p:cNvPr id="5" name="Marcador de número de diapositiva 4">
            <a:extLst>
              <a:ext uri="{FF2B5EF4-FFF2-40B4-BE49-F238E27FC236}">
                <a16:creationId xmlns:a16="http://schemas.microsoft.com/office/drawing/2014/main" xmlns="" id="{B07863F7-0518-4845-B79F-45DD2C35643B}"/>
              </a:ext>
            </a:extLst>
          </p:cNvPr>
          <p:cNvSpPr>
            <a:spLocks noGrp="1"/>
          </p:cNvSpPr>
          <p:nvPr>
            <p:ph type="sldNum" sz="quarter" idx="12"/>
          </p:nvPr>
        </p:nvSpPr>
        <p:spPr/>
        <p:txBody>
          <a:bodyPr/>
          <a:lstStyle/>
          <a:p>
            <a:fld id="{F7291331-2950-4C95-8C39-40C0F7EC237E}" type="slidenum">
              <a:rPr lang="es-MX" smtClean="0"/>
              <a:t>60</a:t>
            </a:fld>
            <a:endParaRPr lang="es-MX"/>
          </a:p>
        </p:txBody>
      </p:sp>
    </p:spTree>
    <p:extLst>
      <p:ext uri="{BB962C8B-B14F-4D97-AF65-F5344CB8AC3E}">
        <p14:creationId xmlns:p14="http://schemas.microsoft.com/office/powerpoint/2010/main" val="42890024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6" name="Imagen 5">
            <a:extLst>
              <a:ext uri="{FF2B5EF4-FFF2-40B4-BE49-F238E27FC236}">
                <a16:creationId xmlns:a16="http://schemas.microsoft.com/office/drawing/2014/main" xmlns="" id="{E7F4D5D4-4418-4884-84D1-20C97ACA693D}"/>
              </a:ext>
            </a:extLst>
          </p:cNvPr>
          <p:cNvPicPr>
            <a:picLocks noChangeAspect="1"/>
          </p:cNvPicPr>
          <p:nvPr/>
        </p:nvPicPr>
        <p:blipFill rotWithShape="1">
          <a:blip r:embed="rId2">
            <a:extLst>
              <a:ext uri="{28A0092B-C50C-407E-A947-70E740481C1C}">
                <a14:useLocalDpi xmlns:a14="http://schemas.microsoft.com/office/drawing/2010/main" val="0"/>
              </a:ext>
            </a:extLst>
          </a:blip>
          <a:srcRect l="7937" t="23171" r="35922" b="25307"/>
          <a:stretch/>
        </p:blipFill>
        <p:spPr>
          <a:xfrm>
            <a:off x="0" y="97653"/>
            <a:ext cx="12100264" cy="6649375"/>
          </a:xfrm>
          <a:prstGeom prst="rect">
            <a:avLst/>
          </a:prstGeom>
        </p:spPr>
      </p:pic>
      <p:sp>
        <p:nvSpPr>
          <p:cNvPr id="7" name="Marcador de número de diapositiva 6">
            <a:extLst>
              <a:ext uri="{FF2B5EF4-FFF2-40B4-BE49-F238E27FC236}">
                <a16:creationId xmlns:a16="http://schemas.microsoft.com/office/drawing/2014/main" xmlns="" id="{660D29AE-34C5-41E1-B7BC-3950EA0F8DF2}"/>
              </a:ext>
            </a:extLst>
          </p:cNvPr>
          <p:cNvSpPr>
            <a:spLocks noGrp="1"/>
          </p:cNvSpPr>
          <p:nvPr>
            <p:ph type="sldNum" sz="quarter" idx="12"/>
          </p:nvPr>
        </p:nvSpPr>
        <p:spPr/>
        <p:txBody>
          <a:bodyPr/>
          <a:lstStyle/>
          <a:p>
            <a:fld id="{F7291331-2950-4C95-8C39-40C0F7EC237E}" type="slidenum">
              <a:rPr lang="es-MX" smtClean="0"/>
              <a:t>61</a:t>
            </a:fld>
            <a:endParaRPr lang="es-MX"/>
          </a:p>
        </p:txBody>
      </p:sp>
    </p:spTree>
    <p:extLst>
      <p:ext uri="{BB962C8B-B14F-4D97-AF65-F5344CB8AC3E}">
        <p14:creationId xmlns:p14="http://schemas.microsoft.com/office/powerpoint/2010/main" val="38770748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4" name="Imagen 3">
            <a:extLst>
              <a:ext uri="{FF2B5EF4-FFF2-40B4-BE49-F238E27FC236}">
                <a16:creationId xmlns:a16="http://schemas.microsoft.com/office/drawing/2014/main" xmlns="" id="{8C20705D-C38B-4774-B608-696DDE11B068}"/>
              </a:ext>
            </a:extLst>
          </p:cNvPr>
          <p:cNvPicPr>
            <a:picLocks noChangeAspect="1"/>
          </p:cNvPicPr>
          <p:nvPr/>
        </p:nvPicPr>
        <p:blipFill rotWithShape="1">
          <a:blip r:embed="rId2">
            <a:extLst>
              <a:ext uri="{28A0092B-C50C-407E-A947-70E740481C1C}">
                <a14:useLocalDpi xmlns:a14="http://schemas.microsoft.com/office/drawing/2010/main" val="0"/>
              </a:ext>
            </a:extLst>
          </a:blip>
          <a:srcRect l="7501" t="20971" r="36140" b="23754"/>
          <a:stretch/>
        </p:blipFill>
        <p:spPr>
          <a:xfrm>
            <a:off x="124287" y="110971"/>
            <a:ext cx="11975977" cy="6649375"/>
          </a:xfrm>
          <a:prstGeom prst="rect">
            <a:avLst/>
          </a:prstGeom>
        </p:spPr>
      </p:pic>
      <p:sp>
        <p:nvSpPr>
          <p:cNvPr id="5" name="Marcador de número de diapositiva 4">
            <a:extLst>
              <a:ext uri="{FF2B5EF4-FFF2-40B4-BE49-F238E27FC236}">
                <a16:creationId xmlns:a16="http://schemas.microsoft.com/office/drawing/2014/main" xmlns="" id="{0E5AEA38-4712-4BBF-AF3B-AD766A47D61C}"/>
              </a:ext>
            </a:extLst>
          </p:cNvPr>
          <p:cNvSpPr>
            <a:spLocks noGrp="1"/>
          </p:cNvSpPr>
          <p:nvPr>
            <p:ph type="sldNum" sz="quarter" idx="12"/>
          </p:nvPr>
        </p:nvSpPr>
        <p:spPr/>
        <p:txBody>
          <a:bodyPr/>
          <a:lstStyle/>
          <a:p>
            <a:fld id="{F7291331-2950-4C95-8C39-40C0F7EC237E}" type="slidenum">
              <a:rPr lang="es-MX" smtClean="0"/>
              <a:t>62</a:t>
            </a:fld>
            <a:endParaRPr lang="es-MX"/>
          </a:p>
        </p:txBody>
      </p:sp>
    </p:spTree>
    <p:extLst>
      <p:ext uri="{BB962C8B-B14F-4D97-AF65-F5344CB8AC3E}">
        <p14:creationId xmlns:p14="http://schemas.microsoft.com/office/powerpoint/2010/main" val="30048604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4" name="Imagen 3">
            <a:extLst>
              <a:ext uri="{FF2B5EF4-FFF2-40B4-BE49-F238E27FC236}">
                <a16:creationId xmlns:a16="http://schemas.microsoft.com/office/drawing/2014/main" xmlns="" id="{2F208577-543D-468C-9B66-E17F5A1EFE9F}"/>
              </a:ext>
            </a:extLst>
          </p:cNvPr>
          <p:cNvPicPr>
            <a:picLocks noChangeAspect="1"/>
          </p:cNvPicPr>
          <p:nvPr/>
        </p:nvPicPr>
        <p:blipFill rotWithShape="1">
          <a:blip r:embed="rId2">
            <a:extLst>
              <a:ext uri="{28A0092B-C50C-407E-A947-70E740481C1C}">
                <a14:useLocalDpi xmlns:a14="http://schemas.microsoft.com/office/drawing/2010/main" val="0"/>
              </a:ext>
            </a:extLst>
          </a:blip>
          <a:srcRect l="7426" t="21230" r="35923" b="24143"/>
          <a:stretch/>
        </p:blipFill>
        <p:spPr>
          <a:xfrm>
            <a:off x="124286" y="97654"/>
            <a:ext cx="12067713" cy="6649374"/>
          </a:xfrm>
          <a:prstGeom prst="rect">
            <a:avLst/>
          </a:prstGeom>
        </p:spPr>
      </p:pic>
      <p:sp>
        <p:nvSpPr>
          <p:cNvPr id="5" name="Marcador de número de diapositiva 4">
            <a:extLst>
              <a:ext uri="{FF2B5EF4-FFF2-40B4-BE49-F238E27FC236}">
                <a16:creationId xmlns:a16="http://schemas.microsoft.com/office/drawing/2014/main" xmlns="" id="{2CD94179-6826-4254-9A29-DF950F04E71E}"/>
              </a:ext>
            </a:extLst>
          </p:cNvPr>
          <p:cNvSpPr>
            <a:spLocks noGrp="1"/>
          </p:cNvSpPr>
          <p:nvPr>
            <p:ph type="sldNum" sz="quarter" idx="12"/>
          </p:nvPr>
        </p:nvSpPr>
        <p:spPr/>
        <p:txBody>
          <a:bodyPr/>
          <a:lstStyle/>
          <a:p>
            <a:fld id="{F7291331-2950-4C95-8C39-40C0F7EC237E}" type="slidenum">
              <a:rPr lang="es-MX" smtClean="0"/>
              <a:t>63</a:t>
            </a:fld>
            <a:endParaRPr lang="es-MX"/>
          </a:p>
        </p:txBody>
      </p:sp>
    </p:spTree>
    <p:extLst>
      <p:ext uri="{BB962C8B-B14F-4D97-AF65-F5344CB8AC3E}">
        <p14:creationId xmlns:p14="http://schemas.microsoft.com/office/powerpoint/2010/main" val="40062496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4" name="Imagen 3">
            <a:extLst>
              <a:ext uri="{FF2B5EF4-FFF2-40B4-BE49-F238E27FC236}">
                <a16:creationId xmlns:a16="http://schemas.microsoft.com/office/drawing/2014/main" xmlns="" id="{C0B5DCC1-CB83-49A7-BD2E-D6D8D2463E99}"/>
              </a:ext>
            </a:extLst>
          </p:cNvPr>
          <p:cNvPicPr>
            <a:picLocks noChangeAspect="1"/>
          </p:cNvPicPr>
          <p:nvPr/>
        </p:nvPicPr>
        <p:blipFill rotWithShape="1">
          <a:blip r:embed="rId2">
            <a:extLst>
              <a:ext uri="{28A0092B-C50C-407E-A947-70E740481C1C}">
                <a14:useLocalDpi xmlns:a14="http://schemas.microsoft.com/office/drawing/2010/main" val="0"/>
              </a:ext>
            </a:extLst>
          </a:blip>
          <a:srcRect l="7355" t="23301" r="35704" b="23625"/>
          <a:stretch/>
        </p:blipFill>
        <p:spPr>
          <a:xfrm>
            <a:off x="124287" y="97653"/>
            <a:ext cx="11975977" cy="6649375"/>
          </a:xfrm>
          <a:prstGeom prst="rect">
            <a:avLst/>
          </a:prstGeom>
        </p:spPr>
      </p:pic>
      <p:sp>
        <p:nvSpPr>
          <p:cNvPr id="5" name="Marcador de número de diapositiva 4">
            <a:extLst>
              <a:ext uri="{FF2B5EF4-FFF2-40B4-BE49-F238E27FC236}">
                <a16:creationId xmlns:a16="http://schemas.microsoft.com/office/drawing/2014/main" xmlns="" id="{0D53C5A5-11E6-4532-870D-D82DEC707BCB}"/>
              </a:ext>
            </a:extLst>
          </p:cNvPr>
          <p:cNvSpPr>
            <a:spLocks noGrp="1"/>
          </p:cNvSpPr>
          <p:nvPr>
            <p:ph type="sldNum" sz="quarter" idx="12"/>
          </p:nvPr>
        </p:nvSpPr>
        <p:spPr/>
        <p:txBody>
          <a:bodyPr/>
          <a:lstStyle/>
          <a:p>
            <a:fld id="{F7291331-2950-4C95-8C39-40C0F7EC237E}" type="slidenum">
              <a:rPr lang="es-MX" smtClean="0"/>
              <a:t>64</a:t>
            </a:fld>
            <a:endParaRPr lang="es-MX"/>
          </a:p>
        </p:txBody>
      </p:sp>
    </p:spTree>
    <p:extLst>
      <p:ext uri="{BB962C8B-B14F-4D97-AF65-F5344CB8AC3E}">
        <p14:creationId xmlns:p14="http://schemas.microsoft.com/office/powerpoint/2010/main" val="22267278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4" name="Imagen 3">
            <a:extLst>
              <a:ext uri="{FF2B5EF4-FFF2-40B4-BE49-F238E27FC236}">
                <a16:creationId xmlns:a16="http://schemas.microsoft.com/office/drawing/2014/main" xmlns="" id="{39BF9CE6-5796-4247-BD77-F09F9E69A26C}"/>
              </a:ext>
            </a:extLst>
          </p:cNvPr>
          <p:cNvPicPr>
            <a:picLocks noChangeAspect="1"/>
          </p:cNvPicPr>
          <p:nvPr/>
        </p:nvPicPr>
        <p:blipFill rotWithShape="1">
          <a:blip r:embed="rId2">
            <a:extLst>
              <a:ext uri="{28A0092B-C50C-407E-A947-70E740481C1C}">
                <a14:useLocalDpi xmlns:a14="http://schemas.microsoft.com/office/drawing/2010/main" val="0"/>
              </a:ext>
            </a:extLst>
          </a:blip>
          <a:srcRect l="7718" t="22395" r="35995" b="27249"/>
          <a:stretch/>
        </p:blipFill>
        <p:spPr>
          <a:xfrm>
            <a:off x="91736" y="97653"/>
            <a:ext cx="12008527" cy="6662694"/>
          </a:xfrm>
          <a:prstGeom prst="rect">
            <a:avLst/>
          </a:prstGeom>
        </p:spPr>
      </p:pic>
      <p:sp>
        <p:nvSpPr>
          <p:cNvPr id="5" name="Marcador de número de diapositiva 4">
            <a:extLst>
              <a:ext uri="{FF2B5EF4-FFF2-40B4-BE49-F238E27FC236}">
                <a16:creationId xmlns:a16="http://schemas.microsoft.com/office/drawing/2014/main" xmlns="" id="{8C4E9560-5B9A-40E9-BC3F-564FA108D083}"/>
              </a:ext>
            </a:extLst>
          </p:cNvPr>
          <p:cNvSpPr>
            <a:spLocks noGrp="1"/>
          </p:cNvSpPr>
          <p:nvPr>
            <p:ph type="sldNum" sz="quarter" idx="12"/>
          </p:nvPr>
        </p:nvSpPr>
        <p:spPr/>
        <p:txBody>
          <a:bodyPr/>
          <a:lstStyle/>
          <a:p>
            <a:fld id="{F7291331-2950-4C95-8C39-40C0F7EC237E}" type="slidenum">
              <a:rPr lang="es-MX" smtClean="0"/>
              <a:t>65</a:t>
            </a:fld>
            <a:endParaRPr lang="es-MX"/>
          </a:p>
        </p:txBody>
      </p:sp>
    </p:spTree>
    <p:extLst>
      <p:ext uri="{BB962C8B-B14F-4D97-AF65-F5344CB8AC3E}">
        <p14:creationId xmlns:p14="http://schemas.microsoft.com/office/powerpoint/2010/main" val="41518608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4" name="Imagen 3">
            <a:extLst>
              <a:ext uri="{FF2B5EF4-FFF2-40B4-BE49-F238E27FC236}">
                <a16:creationId xmlns:a16="http://schemas.microsoft.com/office/drawing/2014/main" xmlns="" id="{6D4A3393-5BEC-4C7E-9F9E-77A6C0797275}"/>
              </a:ext>
            </a:extLst>
          </p:cNvPr>
          <p:cNvPicPr>
            <a:picLocks noChangeAspect="1"/>
          </p:cNvPicPr>
          <p:nvPr/>
        </p:nvPicPr>
        <p:blipFill rotWithShape="1">
          <a:blip r:embed="rId2">
            <a:extLst>
              <a:ext uri="{28A0092B-C50C-407E-A947-70E740481C1C}">
                <a14:useLocalDpi xmlns:a14="http://schemas.microsoft.com/office/drawing/2010/main" val="0"/>
              </a:ext>
            </a:extLst>
          </a:blip>
          <a:srcRect l="8664" t="21358" r="36287" b="26214"/>
          <a:stretch/>
        </p:blipFill>
        <p:spPr>
          <a:xfrm>
            <a:off x="124287" y="110972"/>
            <a:ext cx="11975976" cy="6636056"/>
          </a:xfrm>
          <a:prstGeom prst="rect">
            <a:avLst/>
          </a:prstGeom>
        </p:spPr>
      </p:pic>
      <p:sp>
        <p:nvSpPr>
          <p:cNvPr id="5" name="Marcador de número de diapositiva 4">
            <a:extLst>
              <a:ext uri="{FF2B5EF4-FFF2-40B4-BE49-F238E27FC236}">
                <a16:creationId xmlns:a16="http://schemas.microsoft.com/office/drawing/2014/main" xmlns="" id="{BBA20C34-5C85-4BF8-8D0D-21C266E7C6D2}"/>
              </a:ext>
            </a:extLst>
          </p:cNvPr>
          <p:cNvSpPr>
            <a:spLocks noGrp="1"/>
          </p:cNvSpPr>
          <p:nvPr>
            <p:ph type="sldNum" sz="quarter" idx="12"/>
          </p:nvPr>
        </p:nvSpPr>
        <p:spPr/>
        <p:txBody>
          <a:bodyPr/>
          <a:lstStyle/>
          <a:p>
            <a:fld id="{F7291331-2950-4C95-8C39-40C0F7EC237E}" type="slidenum">
              <a:rPr lang="es-MX" smtClean="0"/>
              <a:t>66</a:t>
            </a:fld>
            <a:endParaRPr lang="es-MX"/>
          </a:p>
        </p:txBody>
      </p:sp>
    </p:spTree>
    <p:extLst>
      <p:ext uri="{BB962C8B-B14F-4D97-AF65-F5344CB8AC3E}">
        <p14:creationId xmlns:p14="http://schemas.microsoft.com/office/powerpoint/2010/main" val="10193353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4" name="Imagen 3">
            <a:extLst>
              <a:ext uri="{FF2B5EF4-FFF2-40B4-BE49-F238E27FC236}">
                <a16:creationId xmlns:a16="http://schemas.microsoft.com/office/drawing/2014/main" xmlns="" id="{0706D39C-1D11-4382-86FB-0A6933A109BD}"/>
              </a:ext>
            </a:extLst>
          </p:cNvPr>
          <p:cNvPicPr>
            <a:picLocks noChangeAspect="1"/>
          </p:cNvPicPr>
          <p:nvPr/>
        </p:nvPicPr>
        <p:blipFill rotWithShape="1">
          <a:blip r:embed="rId2">
            <a:extLst>
              <a:ext uri="{28A0092B-C50C-407E-A947-70E740481C1C}">
                <a14:useLocalDpi xmlns:a14="http://schemas.microsoft.com/office/drawing/2010/main" val="0"/>
              </a:ext>
            </a:extLst>
          </a:blip>
          <a:srcRect l="7355" t="19676" r="36869" b="24531"/>
          <a:stretch/>
        </p:blipFill>
        <p:spPr>
          <a:xfrm>
            <a:off x="124287" y="97653"/>
            <a:ext cx="11943426" cy="6649375"/>
          </a:xfrm>
          <a:prstGeom prst="rect">
            <a:avLst/>
          </a:prstGeom>
        </p:spPr>
      </p:pic>
      <p:sp>
        <p:nvSpPr>
          <p:cNvPr id="5" name="Marcador de número de diapositiva 4">
            <a:extLst>
              <a:ext uri="{FF2B5EF4-FFF2-40B4-BE49-F238E27FC236}">
                <a16:creationId xmlns:a16="http://schemas.microsoft.com/office/drawing/2014/main" xmlns="" id="{19E37884-AC8D-4972-83F1-D6DF42CFEBF6}"/>
              </a:ext>
            </a:extLst>
          </p:cNvPr>
          <p:cNvSpPr>
            <a:spLocks noGrp="1"/>
          </p:cNvSpPr>
          <p:nvPr>
            <p:ph type="sldNum" sz="quarter" idx="12"/>
          </p:nvPr>
        </p:nvSpPr>
        <p:spPr/>
        <p:txBody>
          <a:bodyPr/>
          <a:lstStyle/>
          <a:p>
            <a:fld id="{F7291331-2950-4C95-8C39-40C0F7EC237E}" type="slidenum">
              <a:rPr lang="es-MX" smtClean="0"/>
              <a:t>67</a:t>
            </a:fld>
            <a:endParaRPr lang="es-MX"/>
          </a:p>
        </p:txBody>
      </p:sp>
    </p:spTree>
    <p:extLst>
      <p:ext uri="{BB962C8B-B14F-4D97-AF65-F5344CB8AC3E}">
        <p14:creationId xmlns:p14="http://schemas.microsoft.com/office/powerpoint/2010/main" val="8566475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grpSp>
        <p:nvGrpSpPr>
          <p:cNvPr id="4" name="Group 3">
            <a:extLst>
              <a:ext uri="{FF2B5EF4-FFF2-40B4-BE49-F238E27FC236}">
                <a16:creationId xmlns:a16="http://schemas.microsoft.com/office/drawing/2014/main" xmlns="" id="{06549C77-383D-41A7-8739-AD938F3BEDA7}"/>
              </a:ext>
            </a:extLst>
          </p:cNvPr>
          <p:cNvGrpSpPr>
            <a:grpSpLocks/>
          </p:cNvGrpSpPr>
          <p:nvPr/>
        </p:nvGrpSpPr>
        <p:grpSpPr bwMode="auto">
          <a:xfrm>
            <a:off x="124287" y="110972"/>
            <a:ext cx="11975977" cy="6636056"/>
            <a:chOff x="912" y="588"/>
            <a:chExt cx="4128" cy="3732"/>
          </a:xfrm>
        </p:grpSpPr>
        <p:pic>
          <p:nvPicPr>
            <p:cNvPr id="5" name="Picture 4" descr="ani01fdd_e0">
              <a:extLst>
                <a:ext uri="{FF2B5EF4-FFF2-40B4-BE49-F238E27FC236}">
                  <a16:creationId xmlns:a16="http://schemas.microsoft.com/office/drawing/2014/main" xmlns="" id="{B069D0D6-8602-414A-84E3-F4B2EEBB227A}"/>
                </a:ext>
              </a:extLst>
            </p:cNvPr>
            <p:cNvPicPr>
              <a:picLocks noChangeAspect="1" noChangeArrowheads="1"/>
            </p:cNvPicPr>
            <p:nvPr/>
          </p:nvPicPr>
          <p:blipFill>
            <a:blip r:embed="rId2" cstate="print"/>
            <a:srcRect/>
            <a:stretch>
              <a:fillRect/>
            </a:stretch>
          </p:blipFill>
          <p:spPr bwMode="auto">
            <a:xfrm>
              <a:off x="912" y="588"/>
              <a:ext cx="4128" cy="3732"/>
            </a:xfrm>
            <a:prstGeom prst="rect">
              <a:avLst/>
            </a:prstGeom>
            <a:noFill/>
          </p:spPr>
        </p:pic>
        <p:sp>
          <p:nvSpPr>
            <p:cNvPr id="6" name="WordArt 5">
              <a:extLst>
                <a:ext uri="{FF2B5EF4-FFF2-40B4-BE49-F238E27FC236}">
                  <a16:creationId xmlns:a16="http://schemas.microsoft.com/office/drawing/2014/main" xmlns="" id="{3F84176C-700B-4145-8DAE-1C379A345C28}"/>
                </a:ext>
              </a:extLst>
            </p:cNvPr>
            <p:cNvSpPr>
              <a:spLocks noChangeArrowheads="1" noChangeShapeType="1" noTextEdit="1"/>
            </p:cNvSpPr>
            <p:nvPr/>
          </p:nvSpPr>
          <p:spPr bwMode="auto">
            <a:xfrm>
              <a:off x="2256" y="2976"/>
              <a:ext cx="1536" cy="529"/>
            </a:xfrm>
            <a:prstGeom prst="rect">
              <a:avLst/>
            </a:prstGeom>
          </p:spPr>
          <p:txBody>
            <a:bodyPr wrap="none" fromWordArt="1">
              <a:prstTxWarp prst="textCanDown">
                <a:avLst>
                  <a:gd name="adj" fmla="val 33333"/>
                </a:avLst>
              </a:prstTxWarp>
            </a:bodyPr>
            <a:lstStyle/>
            <a:p>
              <a:pPr algn="ctr"/>
              <a:r>
                <a:rPr lang="es-MX" sz="3600" kern="10">
                  <a:ln w="9525">
                    <a:solidFill>
                      <a:srgbClr val="000000"/>
                    </a:solidFill>
                    <a:round/>
                    <a:headEnd/>
                    <a:tailEnd/>
                  </a:ln>
                  <a:solidFill>
                    <a:srgbClr val="FFFF00"/>
                  </a:solidFill>
                  <a:latin typeface="Arial"/>
                  <a:cs typeface="Arial"/>
                </a:rPr>
                <a:t>FIN</a:t>
              </a:r>
            </a:p>
          </p:txBody>
        </p:sp>
      </p:grpSp>
      <p:sp>
        <p:nvSpPr>
          <p:cNvPr id="2" name="Marcador de número de diapositiva 1">
            <a:extLst>
              <a:ext uri="{FF2B5EF4-FFF2-40B4-BE49-F238E27FC236}">
                <a16:creationId xmlns:a16="http://schemas.microsoft.com/office/drawing/2014/main" xmlns="" id="{6DDA588F-33C1-4C66-8FD8-97CB305629D8}"/>
              </a:ext>
            </a:extLst>
          </p:cNvPr>
          <p:cNvSpPr>
            <a:spLocks noGrp="1"/>
          </p:cNvSpPr>
          <p:nvPr>
            <p:ph type="sldNum" sz="quarter" idx="12"/>
          </p:nvPr>
        </p:nvSpPr>
        <p:spPr/>
        <p:txBody>
          <a:bodyPr/>
          <a:lstStyle/>
          <a:p>
            <a:fld id="{F7291331-2950-4C95-8C39-40C0F7EC237E}" type="slidenum">
              <a:rPr lang="es-MX" smtClean="0"/>
              <a:t>68</a:t>
            </a:fld>
            <a:endParaRPr lang="es-MX"/>
          </a:p>
        </p:txBody>
      </p:sp>
    </p:spTree>
    <p:extLst>
      <p:ext uri="{BB962C8B-B14F-4D97-AF65-F5344CB8AC3E}">
        <p14:creationId xmlns:p14="http://schemas.microsoft.com/office/powerpoint/2010/main" val="238760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lstStyle/>
          <a:p>
            <a:endParaRPr lang="es-MX" dirty="0"/>
          </a:p>
        </p:txBody>
      </p:sp>
      <p:pic>
        <p:nvPicPr>
          <p:cNvPr id="4" name="Picture 2" descr="http://fotos.imagenesdeposito.com/imagenes/g/gracias_por_la_construccion-12374.jpg">
            <a:extLst>
              <a:ext uri="{FF2B5EF4-FFF2-40B4-BE49-F238E27FC236}">
                <a16:creationId xmlns:a16="http://schemas.microsoft.com/office/drawing/2014/main" xmlns="" id="{4CB10171-F1F9-4B5A-98D5-60584B841534}"/>
              </a:ext>
            </a:extLst>
          </p:cNvPr>
          <p:cNvPicPr>
            <a:picLocks noChangeAspect="1" noChangeArrowheads="1"/>
          </p:cNvPicPr>
          <p:nvPr/>
        </p:nvPicPr>
        <p:blipFill>
          <a:blip r:embed="rId2" cstate="print"/>
          <a:srcRect/>
          <a:stretch>
            <a:fillRect/>
          </a:stretch>
        </p:blipFill>
        <p:spPr bwMode="auto">
          <a:xfrm>
            <a:off x="124287" y="110972"/>
            <a:ext cx="11975977" cy="6636056"/>
          </a:xfrm>
          <a:prstGeom prst="rect">
            <a:avLst/>
          </a:prstGeom>
          <a:noFill/>
        </p:spPr>
      </p:pic>
      <p:sp>
        <p:nvSpPr>
          <p:cNvPr id="2" name="Marcador de número de diapositiva 1">
            <a:extLst>
              <a:ext uri="{FF2B5EF4-FFF2-40B4-BE49-F238E27FC236}">
                <a16:creationId xmlns:a16="http://schemas.microsoft.com/office/drawing/2014/main" xmlns="" id="{24091BB0-3861-4074-8F1A-38399F92082F}"/>
              </a:ext>
            </a:extLst>
          </p:cNvPr>
          <p:cNvSpPr>
            <a:spLocks noGrp="1"/>
          </p:cNvSpPr>
          <p:nvPr>
            <p:ph type="sldNum" sz="quarter" idx="12"/>
          </p:nvPr>
        </p:nvSpPr>
        <p:spPr/>
        <p:txBody>
          <a:bodyPr/>
          <a:lstStyle/>
          <a:p>
            <a:fld id="{F7291331-2950-4C95-8C39-40C0F7EC237E}" type="slidenum">
              <a:rPr lang="es-MX" smtClean="0"/>
              <a:t>69</a:t>
            </a:fld>
            <a:endParaRPr lang="es-MX"/>
          </a:p>
        </p:txBody>
      </p:sp>
    </p:spTree>
    <p:extLst>
      <p:ext uri="{BB962C8B-B14F-4D97-AF65-F5344CB8AC3E}">
        <p14:creationId xmlns:p14="http://schemas.microsoft.com/office/powerpoint/2010/main" val="315129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a:bodyPr>
          <a:lstStyle/>
          <a:p>
            <a:r>
              <a:rPr lang="es-MX" sz="2800" b="1" i="0" u="none" strike="noStrike" baseline="0" dirty="0">
                <a:latin typeface="Arial" panose="020B0604020202020204" pitchFamily="34" charset="0"/>
              </a:rPr>
              <a:t>Artículo 110. </a:t>
            </a:r>
            <a:r>
              <a:rPr lang="es-MX" sz="2800" b="0" i="0" u="none" strike="noStrike" baseline="0" dirty="0">
                <a:latin typeface="Arial" panose="020B0604020202020204" pitchFamily="34" charset="0"/>
              </a:rPr>
              <a:t>Podrán ser sujetos de juicio político los senadores y diputados al Congreso de la Unión, los ministros de la Suprema Corte de Justicia de la Nación, los consejeros de la Judicatura Federal, los secretarios de Despacho, el Fiscal General de la República, los magistrados de Circuito y jueces de Distrito, el consejero Presidente, los consejeros electorales y el secretario ejecutivo del Instituto Nacional Electoral, los magistrados del Tribunal Electoral, los integrantes de los órganos constitucionales autónomos, los directores generales y sus equivalentes de los organismos descentralizados, empresas de participación estatal mayoritaria, sociedades y asociaciones asimiladas a éstas y fideicomisos públicos………………………..</a:t>
            </a:r>
            <a:r>
              <a:rPr lang="es-MX" sz="2800" b="1" i="0" u="none" strike="noStrike" baseline="0" dirty="0">
                <a:latin typeface="Arial" panose="020B0604020202020204" pitchFamily="34" charset="0"/>
                <a:cs typeface="Arial" panose="020B0604020202020204" pitchFamily="34" charset="0"/>
              </a:rPr>
              <a:t> </a:t>
            </a:r>
            <a:endParaRPr lang="es-MX" sz="2800" dirty="0">
              <a:latin typeface="Arial" panose="020B0604020202020204" pitchFamily="34" charset="0"/>
            </a:endParaRPr>
          </a:p>
          <a:p>
            <a:pPr algn="l"/>
            <a:endParaRPr lang="es-MX" dirty="0"/>
          </a:p>
        </p:txBody>
      </p:sp>
      <p:sp>
        <p:nvSpPr>
          <p:cNvPr id="2" name="Marcador de número de diapositiva 1">
            <a:extLst>
              <a:ext uri="{FF2B5EF4-FFF2-40B4-BE49-F238E27FC236}">
                <a16:creationId xmlns:a16="http://schemas.microsoft.com/office/drawing/2014/main" xmlns="" id="{F31193FE-54D2-4D60-8C9D-C66B2CB38A25}"/>
              </a:ext>
            </a:extLst>
          </p:cNvPr>
          <p:cNvSpPr>
            <a:spLocks noGrp="1"/>
          </p:cNvSpPr>
          <p:nvPr>
            <p:ph type="sldNum" sz="quarter" idx="12"/>
          </p:nvPr>
        </p:nvSpPr>
        <p:spPr/>
        <p:txBody>
          <a:bodyPr/>
          <a:lstStyle/>
          <a:p>
            <a:fld id="{F7291331-2950-4C95-8C39-40C0F7EC237E}" type="slidenum">
              <a:rPr lang="es-MX" smtClean="0"/>
              <a:t>7</a:t>
            </a:fld>
            <a:endParaRPr lang="es-MX"/>
          </a:p>
        </p:txBody>
      </p:sp>
    </p:spTree>
    <p:extLst>
      <p:ext uri="{BB962C8B-B14F-4D97-AF65-F5344CB8AC3E}">
        <p14:creationId xmlns:p14="http://schemas.microsoft.com/office/powerpoint/2010/main" val="2837929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a:bodyPr>
          <a:lstStyle/>
          <a:p>
            <a:endParaRPr lang="es-MX" sz="6000" b="1" dirty="0">
              <a:latin typeface="Arial" panose="020B0604020202020204" pitchFamily="34" charset="0"/>
              <a:cs typeface="Arial" panose="020B0604020202020204" pitchFamily="34" charset="0"/>
            </a:endParaRPr>
          </a:p>
          <a:p>
            <a:r>
              <a:rPr lang="es-MX" sz="6000" b="1" dirty="0">
                <a:latin typeface="Arial" panose="020B0604020202020204" pitchFamily="34" charset="0"/>
                <a:cs typeface="Arial" panose="020B0604020202020204" pitchFamily="34" charset="0"/>
              </a:rPr>
              <a:t>LEY </a:t>
            </a:r>
          </a:p>
          <a:p>
            <a:r>
              <a:rPr lang="es-MX" sz="6000" b="1" dirty="0">
                <a:latin typeface="Arial" panose="020B0604020202020204" pitchFamily="34" charset="0"/>
                <a:cs typeface="Arial" panose="020B0604020202020204" pitchFamily="34" charset="0"/>
              </a:rPr>
              <a:t>GENERAL </a:t>
            </a:r>
          </a:p>
          <a:p>
            <a:r>
              <a:rPr lang="es-MX" sz="6000" b="1" dirty="0">
                <a:latin typeface="Arial" panose="020B0604020202020204" pitchFamily="34" charset="0"/>
                <a:cs typeface="Arial" panose="020B0604020202020204" pitchFamily="34" charset="0"/>
              </a:rPr>
              <a:t>DE </a:t>
            </a:r>
          </a:p>
          <a:p>
            <a:r>
              <a:rPr lang="es-MX" sz="6000" b="1" dirty="0">
                <a:latin typeface="Arial" panose="020B0604020202020204" pitchFamily="34" charset="0"/>
                <a:cs typeface="Arial" panose="020B0604020202020204" pitchFamily="34" charset="0"/>
              </a:rPr>
              <a:t>RESPONSABILIDADES ADMINISTRATIVAS</a:t>
            </a:r>
          </a:p>
          <a:p>
            <a:endParaRPr lang="es-MX" sz="3600" b="1" dirty="0"/>
          </a:p>
        </p:txBody>
      </p:sp>
      <p:sp>
        <p:nvSpPr>
          <p:cNvPr id="2" name="Marcador de número de diapositiva 1">
            <a:extLst>
              <a:ext uri="{FF2B5EF4-FFF2-40B4-BE49-F238E27FC236}">
                <a16:creationId xmlns:a16="http://schemas.microsoft.com/office/drawing/2014/main" xmlns="" id="{562BCBBB-0068-45B8-910B-02044100C4CA}"/>
              </a:ext>
            </a:extLst>
          </p:cNvPr>
          <p:cNvSpPr>
            <a:spLocks noGrp="1"/>
          </p:cNvSpPr>
          <p:nvPr>
            <p:ph type="sldNum" sz="quarter" idx="12"/>
          </p:nvPr>
        </p:nvSpPr>
        <p:spPr/>
        <p:txBody>
          <a:bodyPr/>
          <a:lstStyle/>
          <a:p>
            <a:fld id="{F7291331-2950-4C95-8C39-40C0F7EC237E}" type="slidenum">
              <a:rPr lang="es-MX" smtClean="0"/>
              <a:t>8</a:t>
            </a:fld>
            <a:endParaRPr lang="es-MX"/>
          </a:p>
        </p:txBody>
      </p:sp>
    </p:spTree>
    <p:extLst>
      <p:ext uri="{BB962C8B-B14F-4D97-AF65-F5344CB8AC3E}">
        <p14:creationId xmlns:p14="http://schemas.microsoft.com/office/powerpoint/2010/main" val="1341190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145D1ABF-C619-4BD1-BA97-BA79C98994C6}"/>
              </a:ext>
            </a:extLst>
          </p:cNvPr>
          <p:cNvSpPr>
            <a:spLocks noGrp="1"/>
          </p:cNvSpPr>
          <p:nvPr>
            <p:ph type="subTitle" idx="1"/>
          </p:nvPr>
        </p:nvSpPr>
        <p:spPr>
          <a:xfrm>
            <a:off x="124287" y="97653"/>
            <a:ext cx="11975977" cy="6649375"/>
          </a:xfrm>
        </p:spPr>
        <p:txBody>
          <a:bodyPr>
            <a:normAutofit lnSpcReduction="10000"/>
          </a:bodyPr>
          <a:lstStyle/>
          <a:p>
            <a:endParaRPr lang="es-MX" sz="3600" b="1" dirty="0"/>
          </a:p>
          <a:p>
            <a:r>
              <a:rPr lang="es-MX" sz="3600" b="1" i="0" u="none" strike="noStrike" baseline="0" dirty="0">
                <a:solidFill>
                  <a:srgbClr val="000000"/>
                </a:solidFill>
                <a:latin typeface="Arial" panose="020B0604020202020204" pitchFamily="34" charset="0"/>
              </a:rPr>
              <a:t>Artículo 3. </a:t>
            </a:r>
            <a:r>
              <a:rPr lang="es-MX" sz="3600" b="0" i="0" u="none" strike="noStrike" baseline="0" dirty="0">
                <a:solidFill>
                  <a:srgbClr val="000000"/>
                </a:solidFill>
                <a:latin typeface="Arial" panose="020B0604020202020204" pitchFamily="34" charset="0"/>
              </a:rPr>
              <a:t>Para efectos de esta Ley se entenderá por: </a:t>
            </a:r>
          </a:p>
          <a:p>
            <a:endParaRPr lang="es-MX" sz="3600" b="0" i="0" u="none" strike="noStrike" baseline="0" dirty="0">
              <a:solidFill>
                <a:srgbClr val="000000"/>
              </a:solidFill>
              <a:latin typeface="Arial" panose="020B0604020202020204" pitchFamily="34" charset="0"/>
            </a:endParaRPr>
          </a:p>
          <a:p>
            <a:r>
              <a:rPr lang="es-MX" sz="3600" b="1" i="0" u="none" strike="noStrike" baseline="0" dirty="0">
                <a:solidFill>
                  <a:srgbClr val="000000"/>
                </a:solidFill>
                <a:latin typeface="Arial" panose="020B0604020202020204" pitchFamily="34" charset="0"/>
              </a:rPr>
              <a:t>I…………</a:t>
            </a:r>
          </a:p>
          <a:p>
            <a:endParaRPr lang="es-MX" sz="3600" b="1" i="0" u="none" strike="noStrike" baseline="0" dirty="0">
              <a:solidFill>
                <a:srgbClr val="000000"/>
              </a:solidFill>
              <a:latin typeface="Arial" panose="020B0604020202020204" pitchFamily="34" charset="0"/>
            </a:endParaRPr>
          </a:p>
          <a:p>
            <a:r>
              <a:rPr lang="es-MX" sz="3600" b="1" i="0" u="none" strike="noStrike" baseline="0" dirty="0">
                <a:solidFill>
                  <a:srgbClr val="000000"/>
                </a:solidFill>
                <a:latin typeface="Arial" panose="020B0604020202020204" pitchFamily="34" charset="0"/>
              </a:rPr>
              <a:t>II. Autoridad investigadora: </a:t>
            </a:r>
            <a:r>
              <a:rPr lang="es-MX" sz="3600" b="0" i="0" u="none" strike="noStrike" baseline="0" dirty="0">
                <a:solidFill>
                  <a:srgbClr val="000000"/>
                </a:solidFill>
                <a:latin typeface="Arial" panose="020B0604020202020204" pitchFamily="34" charset="0"/>
              </a:rPr>
              <a:t>La autoridad en las Secretarías, los Órganos internos de control, la Auditoría Superior de la Federación y las entidades de fiscalización superior de las entidades federativas, así como las unidades de responsabilidades de las Empresas productivas del Estado, encargada de la investigación de Faltas administrativas; </a:t>
            </a:r>
          </a:p>
        </p:txBody>
      </p:sp>
      <p:sp>
        <p:nvSpPr>
          <p:cNvPr id="2" name="Marcador de número de diapositiva 1">
            <a:extLst>
              <a:ext uri="{FF2B5EF4-FFF2-40B4-BE49-F238E27FC236}">
                <a16:creationId xmlns:a16="http://schemas.microsoft.com/office/drawing/2014/main" xmlns="" id="{F0B3B065-0B74-4F71-A759-B8C98A0AC694}"/>
              </a:ext>
            </a:extLst>
          </p:cNvPr>
          <p:cNvSpPr>
            <a:spLocks noGrp="1"/>
          </p:cNvSpPr>
          <p:nvPr>
            <p:ph type="sldNum" sz="quarter" idx="12"/>
          </p:nvPr>
        </p:nvSpPr>
        <p:spPr/>
        <p:txBody>
          <a:bodyPr/>
          <a:lstStyle/>
          <a:p>
            <a:fld id="{F7291331-2950-4C95-8C39-40C0F7EC237E}" type="slidenum">
              <a:rPr lang="es-MX" smtClean="0"/>
              <a:t>9</a:t>
            </a:fld>
            <a:endParaRPr lang="es-MX"/>
          </a:p>
        </p:txBody>
      </p:sp>
    </p:spTree>
    <p:extLst>
      <p:ext uri="{BB962C8B-B14F-4D97-AF65-F5344CB8AC3E}">
        <p14:creationId xmlns:p14="http://schemas.microsoft.com/office/powerpoint/2010/main" val="99222056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450</TotalTime>
  <Words>2800</Words>
  <Application>Microsoft Office PowerPoint</Application>
  <PresentationFormat>Panorámica</PresentationFormat>
  <Paragraphs>229</Paragraphs>
  <Slides>69</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69</vt:i4>
      </vt:variant>
    </vt:vector>
  </HeadingPairs>
  <TitlesOfParts>
    <vt:vector size="73"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LINCE U V M</dc:creator>
  <cp:lastModifiedBy>Usuario de Windows</cp:lastModifiedBy>
  <cp:revision>84</cp:revision>
  <dcterms:created xsi:type="dcterms:W3CDTF">2021-05-18T04:44:30Z</dcterms:created>
  <dcterms:modified xsi:type="dcterms:W3CDTF">2021-05-19T18:58:12Z</dcterms:modified>
</cp:coreProperties>
</file>